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27" r:id="rId4"/>
    <p:sldMasterId id="2147483750" r:id="rId5"/>
    <p:sldMasterId id="2147483788" r:id="rId6"/>
    <p:sldMasterId id="2147483831" r:id="rId7"/>
    <p:sldMasterId id="2147483850" r:id="rId8"/>
  </p:sldMasterIdLst>
  <p:notesMasterIdLst>
    <p:notesMasterId r:id="rId58"/>
  </p:notesMasterIdLst>
  <p:sldIdLst>
    <p:sldId id="2432" r:id="rId9"/>
    <p:sldId id="304" r:id="rId10"/>
    <p:sldId id="2420" r:id="rId11"/>
    <p:sldId id="350" r:id="rId12"/>
    <p:sldId id="2305" r:id="rId13"/>
    <p:sldId id="2408" r:id="rId14"/>
    <p:sldId id="2429" r:id="rId15"/>
    <p:sldId id="2473" r:id="rId16"/>
    <p:sldId id="295" r:id="rId17"/>
    <p:sldId id="2352" r:id="rId18"/>
    <p:sldId id="2240" r:id="rId19"/>
    <p:sldId id="2428" r:id="rId20"/>
    <p:sldId id="2494" r:id="rId21"/>
    <p:sldId id="2444" r:id="rId22"/>
    <p:sldId id="2445" r:id="rId23"/>
    <p:sldId id="2446" r:id="rId24"/>
    <p:sldId id="2447" r:id="rId25"/>
    <p:sldId id="2448" r:id="rId26"/>
    <p:sldId id="2471" r:id="rId27"/>
    <p:sldId id="2498" r:id="rId28"/>
    <p:sldId id="2483" r:id="rId29"/>
    <p:sldId id="284" r:id="rId30"/>
    <p:sldId id="2495" r:id="rId31"/>
    <p:sldId id="2441" r:id="rId32"/>
    <p:sldId id="2484" r:id="rId33"/>
    <p:sldId id="2482" r:id="rId34"/>
    <p:sldId id="2414" r:id="rId35"/>
    <p:sldId id="2486" r:id="rId36"/>
    <p:sldId id="2488" r:id="rId37"/>
    <p:sldId id="2489" r:id="rId38"/>
    <p:sldId id="336" r:id="rId39"/>
    <p:sldId id="329" r:id="rId40"/>
    <p:sldId id="332" r:id="rId41"/>
    <p:sldId id="339" r:id="rId42"/>
    <p:sldId id="357" r:id="rId43"/>
    <p:sldId id="335" r:id="rId44"/>
    <p:sldId id="2463" r:id="rId45"/>
    <p:sldId id="2475" r:id="rId46"/>
    <p:sldId id="2491" r:id="rId47"/>
    <p:sldId id="2295" r:id="rId48"/>
    <p:sldId id="2296" r:id="rId49"/>
    <p:sldId id="2499" r:id="rId50"/>
    <p:sldId id="2500" r:id="rId51"/>
    <p:sldId id="2496" r:id="rId52"/>
    <p:sldId id="2442" r:id="rId53"/>
    <p:sldId id="2497" r:id="rId54"/>
    <p:sldId id="2492" r:id="rId55"/>
    <p:sldId id="2493" r:id="rId56"/>
    <p:sldId id="2501" r:id="rId57"/>
  </p:sldIdLst>
  <p:sldSz cx="12192000" cy="6858000"/>
  <p:notesSz cx="6858000" cy="9144000"/>
  <p:embeddedFontLst>
    <p:embeddedFont>
      <p:font typeface="Noto Sans" panose="020B0502040504020204" pitchFamily="34" charset="0"/>
      <p:regular r:id="rId59"/>
      <p:bold r:id="rId60"/>
      <p:italic r:id="rId61"/>
      <p:boldItalic r:id="rId62"/>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7AA0E50D-0D16-C745-8F2A-B8284CC97B7B}">
          <p14:sldIdLst>
            <p14:sldId id="2432"/>
            <p14:sldId id="304"/>
            <p14:sldId id="2420"/>
          </p14:sldIdLst>
        </p14:section>
        <p14:section name="OPPITUNTI 1" id="{94492044-B9AC-4D24-901D-A268E614AC5A}">
          <p14:sldIdLst>
            <p14:sldId id="350"/>
            <p14:sldId id="2305"/>
            <p14:sldId id="2408"/>
            <p14:sldId id="2429"/>
            <p14:sldId id="2473"/>
            <p14:sldId id="295"/>
            <p14:sldId id="2352"/>
            <p14:sldId id="2240"/>
            <p14:sldId id="2428"/>
            <p14:sldId id="2494"/>
            <p14:sldId id="2444"/>
            <p14:sldId id="2445"/>
            <p14:sldId id="2446"/>
            <p14:sldId id="2447"/>
            <p14:sldId id="2448"/>
            <p14:sldId id="2471"/>
            <p14:sldId id="2498"/>
            <p14:sldId id="2483"/>
            <p14:sldId id="284"/>
            <p14:sldId id="2495"/>
          </p14:sldIdLst>
        </p14:section>
        <p14:section name="OPPITUNTI 2" id="{B3BFDE41-8E03-4964-8417-53E8FFA4123A}">
          <p14:sldIdLst>
            <p14:sldId id="2441"/>
            <p14:sldId id="2484"/>
            <p14:sldId id="2482"/>
            <p14:sldId id="2414"/>
            <p14:sldId id="2486"/>
            <p14:sldId id="2488"/>
            <p14:sldId id="2489"/>
            <p14:sldId id="336"/>
            <p14:sldId id="329"/>
            <p14:sldId id="332"/>
            <p14:sldId id="339"/>
            <p14:sldId id="357"/>
            <p14:sldId id="335"/>
            <p14:sldId id="2463"/>
            <p14:sldId id="2475"/>
            <p14:sldId id="2491"/>
            <p14:sldId id="2295"/>
            <p14:sldId id="2296"/>
            <p14:sldId id="2499"/>
            <p14:sldId id="2500"/>
            <p14:sldId id="2496"/>
          </p14:sldIdLst>
        </p14:section>
        <p14:section name="OPPITUNTI 3" id="{6DB1D1B2-F1A5-417A-B0AC-F46F04DB5D58}">
          <p14:sldIdLst>
            <p14:sldId id="2442"/>
            <p14:sldId id="2497"/>
            <p14:sldId id="2492"/>
            <p14:sldId id="2493"/>
            <p14:sldId id="2501"/>
          </p14:sldIdLst>
        </p14:section>
        <p14:section name="OPPITUNTI 4" id="{E1947ACC-A281-48F7-A88E-7D71A5BCA121}">
          <p14:sldIdLst/>
        </p14:section>
        <p14:section name="LISÄMATERIAALI" id="{42805E1F-627D-446E-AA3E-3C3C99FC53BD}">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540"/>
    <a:srgbClr val="008000"/>
    <a:srgbClr val="EB0003"/>
    <a:srgbClr val="C40206"/>
    <a:srgbClr val="FCE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52182B-050B-4748-A58F-DC7634E1D4CF}" v="57" dt="2026-09-29T06:24:20.109"/>
  </p1510:revLst>
</p1510:revInfo>
</file>

<file path=ppt/tableStyles.xml><?xml version="1.0" encoding="utf-8"?>
<a:tblStyleLst xmlns:a="http://schemas.openxmlformats.org/drawingml/2006/main" def="{5C22544A-7EE6-4342-B048-85BDC9FD1C3A}">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Normaali tyyli 2 - Korost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62"/>
    <p:restoredTop sz="94787"/>
  </p:normalViewPr>
  <p:slideViewPr>
    <p:cSldViewPr snapToGrid="0">
      <p:cViewPr varScale="1">
        <p:scale>
          <a:sx n="59" d="100"/>
          <a:sy n="59" d="100"/>
        </p:scale>
        <p:origin x="1268" y="36"/>
      </p:cViewPr>
      <p:guideLst/>
    </p:cSldViewPr>
  </p:slideViewPr>
  <p:notesTextViewPr>
    <p:cViewPr>
      <p:scale>
        <a:sx n="1" d="1"/>
        <a:sy n="1" d="1"/>
      </p:scale>
      <p:origin x="0" y="0"/>
    </p:cViewPr>
  </p:notesTextViewPr>
  <p:notesViewPr>
    <p:cSldViewPr snapToGrid="0">
      <p:cViewPr varScale="1">
        <p:scale>
          <a:sx n="81" d="100"/>
          <a:sy n="81" d="100"/>
        </p:scale>
        <p:origin x="4024" y="1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notesMaster" Target="notesMasters/notesMaster1.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font" Target="fonts/font3.fntdata"/><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font" Target="fonts/font1.fntdata"/><Relationship Id="rId67" Type="http://schemas.microsoft.com/office/2016/11/relationships/changesInfo" Target="changesInfos/changesInfo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na Pöllänen" userId="a04a757d-00e1-4f47-b0ab-4211a5de8593" providerId="ADAL" clId="{5A53B999-FC0C-49DC-AD99-7F046A4CB0B8}"/>
    <pc:docChg chg="custSel addSld delSld modSld sldOrd modSection">
      <pc:chgData name="Elina Pöllänen" userId="a04a757d-00e1-4f47-b0ab-4211a5de8593" providerId="ADAL" clId="{5A53B999-FC0C-49DC-AD99-7F046A4CB0B8}" dt="2026-09-29T06:25:17.498" v="851" actId="20577"/>
      <pc:docMkLst>
        <pc:docMk/>
      </pc:docMkLst>
      <pc:sldChg chg="add">
        <pc:chgData name="Elina Pöllänen" userId="a04a757d-00e1-4f47-b0ab-4211a5de8593" providerId="ADAL" clId="{5A53B999-FC0C-49DC-AD99-7F046A4CB0B8}" dt="2026-09-28T13:14:05.900" v="252"/>
        <pc:sldMkLst>
          <pc:docMk/>
          <pc:sldMk cId="85676741" sldId="329"/>
        </pc:sldMkLst>
      </pc:sldChg>
      <pc:sldChg chg="modSp add mod modAnim">
        <pc:chgData name="Elina Pöllänen" userId="a04a757d-00e1-4f47-b0ab-4211a5de8593" providerId="ADAL" clId="{5A53B999-FC0C-49DC-AD99-7F046A4CB0B8}" dt="2026-09-29T05:01:49.423" v="332" actId="20577"/>
        <pc:sldMkLst>
          <pc:docMk/>
          <pc:sldMk cId="4286714723" sldId="332"/>
        </pc:sldMkLst>
        <pc:spChg chg="mod">
          <ac:chgData name="Elina Pöllänen" userId="a04a757d-00e1-4f47-b0ab-4211a5de8593" providerId="ADAL" clId="{5A53B999-FC0C-49DC-AD99-7F046A4CB0B8}" dt="2026-09-29T05:01:49.423" v="332" actId="20577"/>
          <ac:spMkLst>
            <pc:docMk/>
            <pc:sldMk cId="4286714723" sldId="332"/>
            <ac:spMk id="3" creationId="{F3E45F81-11E0-34D2-0B1E-1C578AC8518A}"/>
          </ac:spMkLst>
        </pc:spChg>
      </pc:sldChg>
      <pc:sldChg chg="modSp add mod modAnim">
        <pc:chgData name="Elina Pöllänen" userId="a04a757d-00e1-4f47-b0ab-4211a5de8593" providerId="ADAL" clId="{5A53B999-FC0C-49DC-AD99-7F046A4CB0B8}" dt="2026-09-29T05:03:08.122" v="348" actId="27636"/>
        <pc:sldMkLst>
          <pc:docMk/>
          <pc:sldMk cId="3779400329" sldId="335"/>
        </pc:sldMkLst>
        <pc:spChg chg="mod">
          <ac:chgData name="Elina Pöllänen" userId="a04a757d-00e1-4f47-b0ab-4211a5de8593" providerId="ADAL" clId="{5A53B999-FC0C-49DC-AD99-7F046A4CB0B8}" dt="2026-09-29T05:03:08.122" v="348" actId="27636"/>
          <ac:spMkLst>
            <pc:docMk/>
            <pc:sldMk cId="3779400329" sldId="335"/>
            <ac:spMk id="3" creationId="{DA786BD7-C55E-F2D1-C9AB-032F621994BD}"/>
          </ac:spMkLst>
        </pc:spChg>
      </pc:sldChg>
      <pc:sldChg chg="add">
        <pc:chgData name="Elina Pöllänen" userId="a04a757d-00e1-4f47-b0ab-4211a5de8593" providerId="ADAL" clId="{5A53B999-FC0C-49DC-AD99-7F046A4CB0B8}" dt="2026-09-28T13:14:05.900" v="252"/>
        <pc:sldMkLst>
          <pc:docMk/>
          <pc:sldMk cId="3986032347" sldId="336"/>
        </pc:sldMkLst>
      </pc:sldChg>
      <pc:sldChg chg="modSp add modAnim">
        <pc:chgData name="Elina Pöllänen" userId="a04a757d-00e1-4f47-b0ab-4211a5de8593" providerId="ADAL" clId="{5A53B999-FC0C-49DC-AD99-7F046A4CB0B8}" dt="2026-09-29T05:02:27.199" v="341" actId="255"/>
        <pc:sldMkLst>
          <pc:docMk/>
          <pc:sldMk cId="1372472694" sldId="339"/>
        </pc:sldMkLst>
        <pc:spChg chg="mod">
          <ac:chgData name="Elina Pöllänen" userId="a04a757d-00e1-4f47-b0ab-4211a5de8593" providerId="ADAL" clId="{5A53B999-FC0C-49DC-AD99-7F046A4CB0B8}" dt="2026-09-29T05:02:27.199" v="341" actId="255"/>
          <ac:spMkLst>
            <pc:docMk/>
            <pc:sldMk cId="1372472694" sldId="339"/>
            <ac:spMk id="3" creationId="{40D8C301-D8A4-57ED-B871-F55D1B1A9417}"/>
          </ac:spMkLst>
        </pc:spChg>
      </pc:sldChg>
      <pc:sldChg chg="modSp">
        <pc:chgData name="Elina Pöllänen" userId="a04a757d-00e1-4f47-b0ab-4211a5de8593" providerId="ADAL" clId="{5A53B999-FC0C-49DC-AD99-7F046A4CB0B8}" dt="2026-09-29T04:18:19.635" v="306"/>
        <pc:sldMkLst>
          <pc:docMk/>
          <pc:sldMk cId="2431639379" sldId="350"/>
        </pc:sldMkLst>
        <pc:spChg chg="mod">
          <ac:chgData name="Elina Pöllänen" userId="a04a757d-00e1-4f47-b0ab-4211a5de8593" providerId="ADAL" clId="{5A53B999-FC0C-49DC-AD99-7F046A4CB0B8}" dt="2026-09-29T04:18:19.635" v="306"/>
          <ac:spMkLst>
            <pc:docMk/>
            <pc:sldMk cId="2431639379" sldId="350"/>
            <ac:spMk id="2" creationId="{A4D7AB61-2C8E-8793-CEF2-B4DACABBE502}"/>
          </ac:spMkLst>
        </pc:spChg>
      </pc:sldChg>
      <pc:sldChg chg="modSp add modAnim">
        <pc:chgData name="Elina Pöllänen" userId="a04a757d-00e1-4f47-b0ab-4211a5de8593" providerId="ADAL" clId="{5A53B999-FC0C-49DC-AD99-7F046A4CB0B8}" dt="2026-09-29T05:02:40.312" v="343" actId="255"/>
        <pc:sldMkLst>
          <pc:docMk/>
          <pc:sldMk cId="1810722807" sldId="357"/>
        </pc:sldMkLst>
        <pc:spChg chg="mod">
          <ac:chgData name="Elina Pöllänen" userId="a04a757d-00e1-4f47-b0ab-4211a5de8593" providerId="ADAL" clId="{5A53B999-FC0C-49DC-AD99-7F046A4CB0B8}" dt="2026-09-29T05:02:40.312" v="343" actId="255"/>
          <ac:spMkLst>
            <pc:docMk/>
            <pc:sldMk cId="1810722807" sldId="357"/>
            <ac:spMk id="3" creationId="{49D010F1-1B32-229D-E085-911D63A8617F}"/>
          </ac:spMkLst>
        </pc:spChg>
      </pc:sldChg>
      <pc:sldChg chg="addSp modSp mod">
        <pc:chgData name="Elina Pöllänen" userId="a04a757d-00e1-4f47-b0ab-4211a5de8593" providerId="ADAL" clId="{5A53B999-FC0C-49DC-AD99-7F046A4CB0B8}" dt="2026-09-29T05:38:29.929" v="564" actId="1076"/>
        <pc:sldMkLst>
          <pc:docMk/>
          <pc:sldMk cId="2855227515" sldId="2295"/>
        </pc:sldMkLst>
        <pc:spChg chg="mod">
          <ac:chgData name="Elina Pöllänen" userId="a04a757d-00e1-4f47-b0ab-4211a5de8593" providerId="ADAL" clId="{5A53B999-FC0C-49DC-AD99-7F046A4CB0B8}" dt="2026-09-29T05:28:29.993" v="466" actId="1076"/>
          <ac:spMkLst>
            <pc:docMk/>
            <pc:sldMk cId="2855227515" sldId="2295"/>
            <ac:spMk id="4" creationId="{7F8488D0-721F-AE22-7485-8B4EE6669422}"/>
          </ac:spMkLst>
        </pc:spChg>
        <pc:spChg chg="mod">
          <ac:chgData name="Elina Pöllänen" userId="a04a757d-00e1-4f47-b0ab-4211a5de8593" providerId="ADAL" clId="{5A53B999-FC0C-49DC-AD99-7F046A4CB0B8}" dt="2026-09-29T05:38:02.069" v="561" actId="20577"/>
          <ac:spMkLst>
            <pc:docMk/>
            <pc:sldMk cId="2855227515" sldId="2295"/>
            <ac:spMk id="5" creationId="{725399AB-1610-1D55-0BD0-FF2E1DA0E637}"/>
          </ac:spMkLst>
        </pc:spChg>
        <pc:picChg chg="add mod">
          <ac:chgData name="Elina Pöllänen" userId="a04a757d-00e1-4f47-b0ab-4211a5de8593" providerId="ADAL" clId="{5A53B999-FC0C-49DC-AD99-7F046A4CB0B8}" dt="2026-09-29T05:38:29.929" v="564" actId="1076"/>
          <ac:picMkLst>
            <pc:docMk/>
            <pc:sldMk cId="2855227515" sldId="2295"/>
            <ac:picMk id="3" creationId="{50813DDE-47F7-EB42-F1A0-C4775806D040}"/>
          </ac:picMkLst>
        </pc:picChg>
        <pc:picChg chg="add mod">
          <ac:chgData name="Elina Pöllänen" userId="a04a757d-00e1-4f47-b0ab-4211a5de8593" providerId="ADAL" clId="{5A53B999-FC0C-49DC-AD99-7F046A4CB0B8}" dt="2026-09-29T05:38:27.377" v="563" actId="1076"/>
          <ac:picMkLst>
            <pc:docMk/>
            <pc:sldMk cId="2855227515" sldId="2295"/>
            <ac:picMk id="7" creationId="{3513924A-B746-1CB8-5268-F45FD9D44B43}"/>
          </ac:picMkLst>
        </pc:picChg>
        <pc:picChg chg="add mod">
          <ac:chgData name="Elina Pöllänen" userId="a04a757d-00e1-4f47-b0ab-4211a5de8593" providerId="ADAL" clId="{5A53B999-FC0C-49DC-AD99-7F046A4CB0B8}" dt="2026-09-29T05:38:24.655" v="562" actId="1076"/>
          <ac:picMkLst>
            <pc:docMk/>
            <pc:sldMk cId="2855227515" sldId="2295"/>
            <ac:picMk id="10" creationId="{961BBDD1-7F39-4010-B552-EC80D601BA68}"/>
          </ac:picMkLst>
        </pc:picChg>
      </pc:sldChg>
      <pc:sldChg chg="addSp delSp modSp mod modAnim">
        <pc:chgData name="Elina Pöllänen" userId="a04a757d-00e1-4f47-b0ab-4211a5de8593" providerId="ADAL" clId="{5A53B999-FC0C-49DC-AD99-7F046A4CB0B8}" dt="2026-09-29T05:40:09.953" v="575" actId="1076"/>
        <pc:sldMkLst>
          <pc:docMk/>
          <pc:sldMk cId="4164753263" sldId="2296"/>
        </pc:sldMkLst>
        <pc:spChg chg="add mod">
          <ac:chgData name="Elina Pöllänen" userId="a04a757d-00e1-4f47-b0ab-4211a5de8593" providerId="ADAL" clId="{5A53B999-FC0C-49DC-AD99-7F046A4CB0B8}" dt="2026-09-29T05:25:14.176" v="427" actId="478"/>
          <ac:spMkLst>
            <pc:docMk/>
            <pc:sldMk cId="4164753263" sldId="2296"/>
            <ac:spMk id="3" creationId="{8185E6D8-A1F0-962A-1A93-1CC7F5C9FAA0}"/>
          </ac:spMkLst>
        </pc:spChg>
        <pc:spChg chg="mod">
          <ac:chgData name="Elina Pöllänen" userId="a04a757d-00e1-4f47-b0ab-4211a5de8593" providerId="ADAL" clId="{5A53B999-FC0C-49DC-AD99-7F046A4CB0B8}" dt="2026-09-29T05:39:27.014" v="568" actId="1076"/>
          <ac:spMkLst>
            <pc:docMk/>
            <pc:sldMk cId="4164753263" sldId="2296"/>
            <ac:spMk id="4" creationId="{7F8488D0-721F-AE22-7485-8B4EE6669422}"/>
          </ac:spMkLst>
        </pc:spChg>
        <pc:spChg chg="mod">
          <ac:chgData name="Elina Pöllänen" userId="a04a757d-00e1-4f47-b0ab-4211a5de8593" providerId="ADAL" clId="{5A53B999-FC0C-49DC-AD99-7F046A4CB0B8}" dt="2026-09-29T05:39:40.946" v="570" actId="27636"/>
          <ac:spMkLst>
            <pc:docMk/>
            <pc:sldMk cId="4164753263" sldId="2296"/>
            <ac:spMk id="5" creationId="{725399AB-1610-1D55-0BD0-FF2E1DA0E637}"/>
          </ac:spMkLst>
        </pc:spChg>
        <pc:picChg chg="add mod">
          <ac:chgData name="Elina Pöllänen" userId="a04a757d-00e1-4f47-b0ab-4211a5de8593" providerId="ADAL" clId="{5A53B999-FC0C-49DC-AD99-7F046A4CB0B8}" dt="2026-09-29T05:25:18.778" v="429" actId="1076"/>
          <ac:picMkLst>
            <pc:docMk/>
            <pc:sldMk cId="4164753263" sldId="2296"/>
            <ac:picMk id="6" creationId="{EA958440-52B0-E417-21E1-4AB55311BA30}"/>
          </ac:picMkLst>
        </pc:picChg>
        <pc:picChg chg="add mod">
          <ac:chgData name="Elina Pöllänen" userId="a04a757d-00e1-4f47-b0ab-4211a5de8593" providerId="ADAL" clId="{5A53B999-FC0C-49DC-AD99-7F046A4CB0B8}" dt="2026-09-29T05:40:00.660" v="572" actId="1076"/>
          <ac:picMkLst>
            <pc:docMk/>
            <pc:sldMk cId="4164753263" sldId="2296"/>
            <ac:picMk id="7" creationId="{EFC47DC1-7CF2-83D8-519A-3315A9CB8BD9}"/>
          </ac:picMkLst>
        </pc:picChg>
        <pc:picChg chg="del">
          <ac:chgData name="Elina Pöllänen" userId="a04a757d-00e1-4f47-b0ab-4211a5de8593" providerId="ADAL" clId="{5A53B999-FC0C-49DC-AD99-7F046A4CB0B8}" dt="2026-09-29T05:25:14.176" v="427" actId="478"/>
          <ac:picMkLst>
            <pc:docMk/>
            <pc:sldMk cId="4164753263" sldId="2296"/>
            <ac:picMk id="8" creationId="{E6FCBDA3-D69D-BFDB-DAA2-3B41BA9EDC8A}"/>
          </ac:picMkLst>
        </pc:picChg>
        <pc:picChg chg="add mod">
          <ac:chgData name="Elina Pöllänen" userId="a04a757d-00e1-4f47-b0ab-4211a5de8593" providerId="ADAL" clId="{5A53B999-FC0C-49DC-AD99-7F046A4CB0B8}" dt="2026-09-29T05:40:07.255" v="574" actId="1076"/>
          <ac:picMkLst>
            <pc:docMk/>
            <pc:sldMk cId="4164753263" sldId="2296"/>
            <ac:picMk id="9" creationId="{E60E7CE4-26C5-4FFC-65AD-6587DC3568EE}"/>
          </ac:picMkLst>
        </pc:picChg>
        <pc:picChg chg="add mod">
          <ac:chgData name="Elina Pöllänen" userId="a04a757d-00e1-4f47-b0ab-4211a5de8593" providerId="ADAL" clId="{5A53B999-FC0C-49DC-AD99-7F046A4CB0B8}" dt="2026-09-29T05:40:03.605" v="573" actId="1076"/>
          <ac:picMkLst>
            <pc:docMk/>
            <pc:sldMk cId="4164753263" sldId="2296"/>
            <ac:picMk id="11" creationId="{01D5EB1C-2674-F75F-BF0A-AE198B428EFC}"/>
          </ac:picMkLst>
        </pc:picChg>
        <pc:picChg chg="add mod">
          <ac:chgData name="Elina Pöllänen" userId="a04a757d-00e1-4f47-b0ab-4211a5de8593" providerId="ADAL" clId="{5A53B999-FC0C-49DC-AD99-7F046A4CB0B8}" dt="2026-09-29T05:40:09.953" v="575" actId="1076"/>
          <ac:picMkLst>
            <pc:docMk/>
            <pc:sldMk cId="4164753263" sldId="2296"/>
            <ac:picMk id="13" creationId="{A66F2C44-828C-B350-19E7-D379BB6AE60B}"/>
          </ac:picMkLst>
        </pc:picChg>
      </pc:sldChg>
      <pc:sldChg chg="modSp mod">
        <pc:chgData name="Elina Pöllänen" userId="a04a757d-00e1-4f47-b0ab-4211a5de8593" providerId="ADAL" clId="{5A53B999-FC0C-49DC-AD99-7F046A4CB0B8}" dt="2026-09-29T04:16:02.212" v="281" actId="113"/>
        <pc:sldMkLst>
          <pc:docMk/>
          <pc:sldMk cId="1586309840" sldId="2305"/>
        </pc:sldMkLst>
        <pc:spChg chg="mod">
          <ac:chgData name="Elina Pöllänen" userId="a04a757d-00e1-4f47-b0ab-4211a5de8593" providerId="ADAL" clId="{5A53B999-FC0C-49DC-AD99-7F046A4CB0B8}" dt="2026-09-29T04:16:02.212" v="281" actId="113"/>
          <ac:spMkLst>
            <pc:docMk/>
            <pc:sldMk cId="1586309840" sldId="2305"/>
            <ac:spMk id="12" creationId="{41181A5D-9A7E-2196-63FC-9D0F42782558}"/>
          </ac:spMkLst>
        </pc:spChg>
      </pc:sldChg>
      <pc:sldChg chg="del">
        <pc:chgData name="Elina Pöllänen" userId="a04a757d-00e1-4f47-b0ab-4211a5de8593" providerId="ADAL" clId="{5A53B999-FC0C-49DC-AD99-7F046A4CB0B8}" dt="2026-09-29T06:24:57.959" v="840" actId="47"/>
        <pc:sldMkLst>
          <pc:docMk/>
          <pc:sldMk cId="595962489" sldId="2314"/>
        </pc:sldMkLst>
      </pc:sldChg>
      <pc:sldChg chg="del">
        <pc:chgData name="Elina Pöllänen" userId="a04a757d-00e1-4f47-b0ab-4211a5de8593" providerId="ADAL" clId="{5A53B999-FC0C-49DC-AD99-7F046A4CB0B8}" dt="2026-09-29T05:26:28.556" v="461" actId="47"/>
        <pc:sldMkLst>
          <pc:docMk/>
          <pc:sldMk cId="1624180195" sldId="2391"/>
        </pc:sldMkLst>
      </pc:sldChg>
      <pc:sldChg chg="del">
        <pc:chgData name="Elina Pöllänen" userId="a04a757d-00e1-4f47-b0ab-4211a5de8593" providerId="ADAL" clId="{5A53B999-FC0C-49DC-AD99-7F046A4CB0B8}" dt="2026-09-29T04:58:34.156" v="320" actId="47"/>
        <pc:sldMkLst>
          <pc:docMk/>
          <pc:sldMk cId="17150740" sldId="2427"/>
        </pc:sldMkLst>
      </pc:sldChg>
      <pc:sldChg chg="modSp mod">
        <pc:chgData name="Elina Pöllänen" userId="a04a757d-00e1-4f47-b0ab-4211a5de8593" providerId="ADAL" clId="{5A53B999-FC0C-49DC-AD99-7F046A4CB0B8}" dt="2026-09-28T10:23:26.608" v="65" actId="20577"/>
        <pc:sldMkLst>
          <pc:docMk/>
          <pc:sldMk cId="4223627298" sldId="2428"/>
        </pc:sldMkLst>
        <pc:spChg chg="mod">
          <ac:chgData name="Elina Pöllänen" userId="a04a757d-00e1-4f47-b0ab-4211a5de8593" providerId="ADAL" clId="{5A53B999-FC0C-49DC-AD99-7F046A4CB0B8}" dt="2026-09-28T10:23:26.608" v="65" actId="20577"/>
          <ac:spMkLst>
            <pc:docMk/>
            <pc:sldMk cId="4223627298" sldId="2428"/>
            <ac:spMk id="5" creationId="{C99F2E54-7340-1551-1D4B-11FE8286AB00}"/>
          </ac:spMkLst>
        </pc:spChg>
      </pc:sldChg>
      <pc:sldChg chg="modSp mod">
        <pc:chgData name="Elina Pöllänen" userId="a04a757d-00e1-4f47-b0ab-4211a5de8593" providerId="ADAL" clId="{5A53B999-FC0C-49DC-AD99-7F046A4CB0B8}" dt="2026-09-29T05:56:39.128" v="780" actId="20577"/>
        <pc:sldMkLst>
          <pc:docMk/>
          <pc:sldMk cId="3894148158" sldId="2442"/>
        </pc:sldMkLst>
        <pc:spChg chg="mod">
          <ac:chgData name="Elina Pöllänen" userId="a04a757d-00e1-4f47-b0ab-4211a5de8593" providerId="ADAL" clId="{5A53B999-FC0C-49DC-AD99-7F046A4CB0B8}" dt="2026-09-29T05:56:39.128" v="780" actId="20577"/>
          <ac:spMkLst>
            <pc:docMk/>
            <pc:sldMk cId="3894148158" sldId="2442"/>
            <ac:spMk id="2" creationId="{A4D7AB61-2C8E-8793-CEF2-B4DACABBE502}"/>
          </ac:spMkLst>
        </pc:spChg>
      </pc:sldChg>
      <pc:sldChg chg="add">
        <pc:chgData name="Elina Pöllänen" userId="a04a757d-00e1-4f47-b0ab-4211a5de8593" providerId="ADAL" clId="{5A53B999-FC0C-49DC-AD99-7F046A4CB0B8}" dt="2026-09-28T10:20:59.165" v="0"/>
        <pc:sldMkLst>
          <pc:docMk/>
          <pc:sldMk cId="529410877" sldId="2444"/>
        </pc:sldMkLst>
      </pc:sldChg>
      <pc:sldChg chg="add">
        <pc:chgData name="Elina Pöllänen" userId="a04a757d-00e1-4f47-b0ab-4211a5de8593" providerId="ADAL" clId="{5A53B999-FC0C-49DC-AD99-7F046A4CB0B8}" dt="2026-09-28T10:20:59.165" v="0"/>
        <pc:sldMkLst>
          <pc:docMk/>
          <pc:sldMk cId="2980540332" sldId="2445"/>
        </pc:sldMkLst>
      </pc:sldChg>
      <pc:sldChg chg="add">
        <pc:chgData name="Elina Pöllänen" userId="a04a757d-00e1-4f47-b0ab-4211a5de8593" providerId="ADAL" clId="{5A53B999-FC0C-49DC-AD99-7F046A4CB0B8}" dt="2026-09-28T10:20:59.165" v="0"/>
        <pc:sldMkLst>
          <pc:docMk/>
          <pc:sldMk cId="1795158086" sldId="2446"/>
        </pc:sldMkLst>
      </pc:sldChg>
      <pc:sldChg chg="add">
        <pc:chgData name="Elina Pöllänen" userId="a04a757d-00e1-4f47-b0ab-4211a5de8593" providerId="ADAL" clId="{5A53B999-FC0C-49DC-AD99-7F046A4CB0B8}" dt="2026-09-28T10:20:59.165" v="0"/>
        <pc:sldMkLst>
          <pc:docMk/>
          <pc:sldMk cId="1736605064" sldId="2447"/>
        </pc:sldMkLst>
      </pc:sldChg>
      <pc:sldChg chg="add">
        <pc:chgData name="Elina Pöllänen" userId="a04a757d-00e1-4f47-b0ab-4211a5de8593" providerId="ADAL" clId="{5A53B999-FC0C-49DC-AD99-7F046A4CB0B8}" dt="2026-09-28T10:20:59.165" v="0"/>
        <pc:sldMkLst>
          <pc:docMk/>
          <pc:sldMk cId="243168603" sldId="2448"/>
        </pc:sldMkLst>
      </pc:sldChg>
      <pc:sldChg chg="add ord">
        <pc:chgData name="Elina Pöllänen" userId="a04a757d-00e1-4f47-b0ab-4211a5de8593" providerId="ADAL" clId="{5A53B999-FC0C-49DC-AD99-7F046A4CB0B8}" dt="2026-09-29T04:59:15.520" v="326"/>
        <pc:sldMkLst>
          <pc:docMk/>
          <pc:sldMk cId="3453160389" sldId="2463"/>
        </pc:sldMkLst>
      </pc:sldChg>
      <pc:sldChg chg="del">
        <pc:chgData name="Elina Pöllänen" userId="a04a757d-00e1-4f47-b0ab-4211a5de8593" providerId="ADAL" clId="{5A53B999-FC0C-49DC-AD99-7F046A4CB0B8}" dt="2026-09-28T10:56:00.220" v="151" actId="47"/>
        <pc:sldMkLst>
          <pc:docMk/>
          <pc:sldMk cId="2825793752" sldId="2468"/>
        </pc:sldMkLst>
      </pc:sldChg>
      <pc:sldChg chg="del">
        <pc:chgData name="Elina Pöllänen" userId="a04a757d-00e1-4f47-b0ab-4211a5de8593" providerId="ADAL" clId="{5A53B999-FC0C-49DC-AD99-7F046A4CB0B8}" dt="2026-09-29T06:24:41.463" v="839" actId="47"/>
        <pc:sldMkLst>
          <pc:docMk/>
          <pc:sldMk cId="1578170800" sldId="2469"/>
        </pc:sldMkLst>
      </pc:sldChg>
      <pc:sldChg chg="ord">
        <pc:chgData name="Elina Pöllänen" userId="a04a757d-00e1-4f47-b0ab-4211a5de8593" providerId="ADAL" clId="{5A53B999-FC0C-49DC-AD99-7F046A4CB0B8}" dt="2026-09-28T11:04:25.858" v="159"/>
        <pc:sldMkLst>
          <pc:docMk/>
          <pc:sldMk cId="1204925732" sldId="2471"/>
        </pc:sldMkLst>
      </pc:sldChg>
      <pc:sldChg chg="modSp mod">
        <pc:chgData name="Elina Pöllänen" userId="a04a757d-00e1-4f47-b0ab-4211a5de8593" providerId="ADAL" clId="{5A53B999-FC0C-49DC-AD99-7F046A4CB0B8}" dt="2026-09-29T05:18:01.620" v="414" actId="1076"/>
        <pc:sldMkLst>
          <pc:docMk/>
          <pc:sldMk cId="2847985754" sldId="2475"/>
        </pc:sldMkLst>
        <pc:spChg chg="mod">
          <ac:chgData name="Elina Pöllänen" userId="a04a757d-00e1-4f47-b0ab-4211a5de8593" providerId="ADAL" clId="{5A53B999-FC0C-49DC-AD99-7F046A4CB0B8}" dt="2026-09-29T05:17:56.687" v="413" actId="1076"/>
          <ac:spMkLst>
            <pc:docMk/>
            <pc:sldMk cId="2847985754" sldId="2475"/>
            <ac:spMk id="2" creationId="{39F2517A-B02B-553F-49F2-472C6AC3E5B6}"/>
          </ac:spMkLst>
        </pc:spChg>
        <pc:spChg chg="mod">
          <ac:chgData name="Elina Pöllänen" userId="a04a757d-00e1-4f47-b0ab-4211a5de8593" providerId="ADAL" clId="{5A53B999-FC0C-49DC-AD99-7F046A4CB0B8}" dt="2026-09-29T05:18:01.620" v="414" actId="1076"/>
          <ac:spMkLst>
            <pc:docMk/>
            <pc:sldMk cId="2847985754" sldId="2475"/>
            <ac:spMk id="3" creationId="{54F2AB28-6C12-E7CE-9E5B-1218E8E985EC}"/>
          </ac:spMkLst>
        </pc:spChg>
      </pc:sldChg>
      <pc:sldChg chg="modSp mod">
        <pc:chgData name="Elina Pöllänen" userId="a04a757d-00e1-4f47-b0ab-4211a5de8593" providerId="ADAL" clId="{5A53B999-FC0C-49DC-AD99-7F046A4CB0B8}" dt="2026-09-29T04:41:12.390" v="313" actId="20577"/>
        <pc:sldMkLst>
          <pc:docMk/>
          <pc:sldMk cId="2409479883" sldId="2482"/>
        </pc:sldMkLst>
        <pc:spChg chg="mod">
          <ac:chgData name="Elina Pöllänen" userId="a04a757d-00e1-4f47-b0ab-4211a5de8593" providerId="ADAL" clId="{5A53B999-FC0C-49DC-AD99-7F046A4CB0B8}" dt="2026-09-29T04:41:12.390" v="313" actId="20577"/>
          <ac:spMkLst>
            <pc:docMk/>
            <pc:sldMk cId="2409479883" sldId="2482"/>
            <ac:spMk id="7" creationId="{A5DA12CA-F62D-4929-08DD-28DBE09D6627}"/>
          </ac:spMkLst>
        </pc:spChg>
      </pc:sldChg>
      <pc:sldChg chg="modSp mod">
        <pc:chgData name="Elina Pöllänen" userId="a04a757d-00e1-4f47-b0ab-4211a5de8593" providerId="ADAL" clId="{5A53B999-FC0C-49DC-AD99-7F046A4CB0B8}" dt="2026-09-29T04:20:59.224" v="310" actId="113"/>
        <pc:sldMkLst>
          <pc:docMk/>
          <pc:sldMk cId="2023763709" sldId="2484"/>
        </pc:sldMkLst>
        <pc:spChg chg="mod">
          <ac:chgData name="Elina Pöllänen" userId="a04a757d-00e1-4f47-b0ab-4211a5de8593" providerId="ADAL" clId="{5A53B999-FC0C-49DC-AD99-7F046A4CB0B8}" dt="2026-09-29T04:20:59.224" v="310" actId="113"/>
          <ac:spMkLst>
            <pc:docMk/>
            <pc:sldMk cId="2023763709" sldId="2484"/>
            <ac:spMk id="8" creationId="{DE14DC82-CFA2-FA3A-9320-CE07131FDDAC}"/>
          </ac:spMkLst>
        </pc:spChg>
      </pc:sldChg>
      <pc:sldChg chg="modSp mod">
        <pc:chgData name="Elina Pöllänen" userId="a04a757d-00e1-4f47-b0ab-4211a5de8593" providerId="ADAL" clId="{5A53B999-FC0C-49DC-AD99-7F046A4CB0B8}" dt="2026-09-29T04:57:45.167" v="319" actId="1076"/>
        <pc:sldMkLst>
          <pc:docMk/>
          <pc:sldMk cId="2458255708" sldId="2486"/>
        </pc:sldMkLst>
        <pc:spChg chg="mod">
          <ac:chgData name="Elina Pöllänen" userId="a04a757d-00e1-4f47-b0ab-4211a5de8593" providerId="ADAL" clId="{5A53B999-FC0C-49DC-AD99-7F046A4CB0B8}" dt="2026-09-29T04:57:45.167" v="319" actId="1076"/>
          <ac:spMkLst>
            <pc:docMk/>
            <pc:sldMk cId="2458255708" sldId="2486"/>
            <ac:spMk id="12" creationId="{724B92A6-8ED7-7D28-7D14-223DBEE21D11}"/>
          </ac:spMkLst>
        </pc:spChg>
      </pc:sldChg>
      <pc:sldChg chg="del">
        <pc:chgData name="Elina Pöllänen" userId="a04a757d-00e1-4f47-b0ab-4211a5de8593" providerId="ADAL" clId="{5A53B999-FC0C-49DC-AD99-7F046A4CB0B8}" dt="2026-09-28T10:38:17.520" v="79" actId="47"/>
        <pc:sldMkLst>
          <pc:docMk/>
          <pc:sldMk cId="2583882051" sldId="2487"/>
        </pc:sldMkLst>
      </pc:sldChg>
      <pc:sldChg chg="modSp mod">
        <pc:chgData name="Elina Pöllänen" userId="a04a757d-00e1-4f47-b0ab-4211a5de8593" providerId="ADAL" clId="{5A53B999-FC0C-49DC-AD99-7F046A4CB0B8}" dt="2026-09-29T05:23:05.206" v="425" actId="1076"/>
        <pc:sldMkLst>
          <pc:docMk/>
          <pc:sldMk cId="3193974491" sldId="2488"/>
        </pc:sldMkLst>
        <pc:spChg chg="mod">
          <ac:chgData name="Elina Pöllänen" userId="a04a757d-00e1-4f47-b0ab-4211a5de8593" providerId="ADAL" clId="{5A53B999-FC0C-49DC-AD99-7F046A4CB0B8}" dt="2026-09-29T05:23:05.206" v="425" actId="1076"/>
          <ac:spMkLst>
            <pc:docMk/>
            <pc:sldMk cId="3193974491" sldId="2488"/>
            <ac:spMk id="8" creationId="{8B2213ED-725C-A837-DE88-D49FED33B04B}"/>
          </ac:spMkLst>
        </pc:spChg>
      </pc:sldChg>
      <pc:sldChg chg="modSp mod ord">
        <pc:chgData name="Elina Pöllänen" userId="a04a757d-00e1-4f47-b0ab-4211a5de8593" providerId="ADAL" clId="{5A53B999-FC0C-49DC-AD99-7F046A4CB0B8}" dt="2026-09-29T05:22:03.378" v="423"/>
        <pc:sldMkLst>
          <pc:docMk/>
          <pc:sldMk cId="1444989639" sldId="2489"/>
        </pc:sldMkLst>
        <pc:spChg chg="mod">
          <ac:chgData name="Elina Pöllänen" userId="a04a757d-00e1-4f47-b0ab-4211a5de8593" providerId="ADAL" clId="{5A53B999-FC0C-49DC-AD99-7F046A4CB0B8}" dt="2026-09-29T05:22:03.378" v="423"/>
          <ac:spMkLst>
            <pc:docMk/>
            <pc:sldMk cId="1444989639" sldId="2489"/>
            <ac:spMk id="7" creationId="{60BFC062-25D6-35FE-D4E7-2CDEA85B143D}"/>
          </ac:spMkLst>
        </pc:spChg>
      </pc:sldChg>
      <pc:sldChg chg="modSp mod">
        <pc:chgData name="Elina Pöllänen" userId="a04a757d-00e1-4f47-b0ab-4211a5de8593" providerId="ADAL" clId="{5A53B999-FC0C-49DC-AD99-7F046A4CB0B8}" dt="2026-09-29T06:02:54.721" v="792" actId="14100"/>
        <pc:sldMkLst>
          <pc:docMk/>
          <pc:sldMk cId="4288123455" sldId="2492"/>
        </pc:sldMkLst>
        <pc:spChg chg="mod">
          <ac:chgData name="Elina Pöllänen" userId="a04a757d-00e1-4f47-b0ab-4211a5de8593" providerId="ADAL" clId="{5A53B999-FC0C-49DC-AD99-7F046A4CB0B8}" dt="2026-09-29T06:02:54.721" v="792" actId="14100"/>
          <ac:spMkLst>
            <pc:docMk/>
            <pc:sldMk cId="4288123455" sldId="2492"/>
            <ac:spMk id="7" creationId="{7D230C1D-93F2-4960-753B-D2795B856A3C}"/>
          </ac:spMkLst>
        </pc:spChg>
      </pc:sldChg>
      <pc:sldChg chg="modSp mod">
        <pc:chgData name="Elina Pöllänen" userId="a04a757d-00e1-4f47-b0ab-4211a5de8593" providerId="ADAL" clId="{5A53B999-FC0C-49DC-AD99-7F046A4CB0B8}" dt="2026-09-29T06:03:06.393" v="803" actId="20577"/>
        <pc:sldMkLst>
          <pc:docMk/>
          <pc:sldMk cId="271808894" sldId="2493"/>
        </pc:sldMkLst>
        <pc:spChg chg="mod">
          <ac:chgData name="Elina Pöllänen" userId="a04a757d-00e1-4f47-b0ab-4211a5de8593" providerId="ADAL" clId="{5A53B999-FC0C-49DC-AD99-7F046A4CB0B8}" dt="2026-09-29T06:03:06.393" v="803" actId="20577"/>
          <ac:spMkLst>
            <pc:docMk/>
            <pc:sldMk cId="271808894" sldId="2493"/>
            <ac:spMk id="7" creationId="{AE656CA9-27F6-11AD-E445-0F965D1E2022}"/>
          </ac:spMkLst>
        </pc:spChg>
      </pc:sldChg>
      <pc:sldChg chg="modSp add mod">
        <pc:chgData name="Elina Pöllänen" userId="a04a757d-00e1-4f47-b0ab-4211a5de8593" providerId="ADAL" clId="{5A53B999-FC0C-49DC-AD99-7F046A4CB0B8}" dt="2026-09-28T10:22:25.641" v="60" actId="113"/>
        <pc:sldMkLst>
          <pc:docMk/>
          <pc:sldMk cId="164040893" sldId="2494"/>
        </pc:sldMkLst>
        <pc:spChg chg="mod">
          <ac:chgData name="Elina Pöllänen" userId="a04a757d-00e1-4f47-b0ab-4211a5de8593" providerId="ADAL" clId="{5A53B999-FC0C-49DC-AD99-7F046A4CB0B8}" dt="2026-09-28T10:22:25.641" v="60" actId="113"/>
          <ac:spMkLst>
            <pc:docMk/>
            <pc:sldMk cId="164040893" sldId="2494"/>
            <ac:spMk id="12" creationId="{A050CDC6-EFC7-75CC-A126-EB3B4BF975FD}"/>
          </ac:spMkLst>
        </pc:spChg>
      </pc:sldChg>
      <pc:sldChg chg="modSp add mod ord">
        <pc:chgData name="Elina Pöllänen" userId="a04a757d-00e1-4f47-b0ab-4211a5de8593" providerId="ADAL" clId="{5A53B999-FC0C-49DC-AD99-7F046A4CB0B8}" dt="2026-09-29T04:16:31.165" v="305" actId="20577"/>
        <pc:sldMkLst>
          <pc:docMk/>
          <pc:sldMk cId="2723529898" sldId="2495"/>
        </pc:sldMkLst>
        <pc:spChg chg="mod">
          <ac:chgData name="Elina Pöllänen" userId="a04a757d-00e1-4f47-b0ab-4211a5de8593" providerId="ADAL" clId="{5A53B999-FC0C-49DC-AD99-7F046A4CB0B8}" dt="2026-09-29T04:16:31.165" v="305" actId="20577"/>
          <ac:spMkLst>
            <pc:docMk/>
            <pc:sldMk cId="2723529898" sldId="2495"/>
            <ac:spMk id="12" creationId="{D36CA9E2-06DE-58E8-3FBA-998CBF061DF0}"/>
          </ac:spMkLst>
        </pc:spChg>
      </pc:sldChg>
      <pc:sldChg chg="modSp add mod">
        <pc:chgData name="Elina Pöllänen" userId="a04a757d-00e1-4f47-b0ab-4211a5de8593" providerId="ADAL" clId="{5A53B999-FC0C-49DC-AD99-7F046A4CB0B8}" dt="2026-09-29T05:54:03.812" v="767" actId="20577"/>
        <pc:sldMkLst>
          <pc:docMk/>
          <pc:sldMk cId="350509015" sldId="2496"/>
        </pc:sldMkLst>
        <pc:spChg chg="mod">
          <ac:chgData name="Elina Pöllänen" userId="a04a757d-00e1-4f47-b0ab-4211a5de8593" providerId="ADAL" clId="{5A53B999-FC0C-49DC-AD99-7F046A4CB0B8}" dt="2026-09-29T05:54:03.812" v="767" actId="20577"/>
          <ac:spMkLst>
            <pc:docMk/>
            <pc:sldMk cId="350509015" sldId="2496"/>
            <ac:spMk id="12" creationId="{FC2679A0-26F9-04E7-C858-9E448A45443C}"/>
          </ac:spMkLst>
        </pc:spChg>
      </pc:sldChg>
      <pc:sldChg chg="modSp add mod ord">
        <pc:chgData name="Elina Pöllänen" userId="a04a757d-00e1-4f47-b0ab-4211a5de8593" providerId="ADAL" clId="{5A53B999-FC0C-49DC-AD99-7F046A4CB0B8}" dt="2026-09-29T06:15:47.715" v="834" actId="20577"/>
        <pc:sldMkLst>
          <pc:docMk/>
          <pc:sldMk cId="3623731949" sldId="2497"/>
        </pc:sldMkLst>
        <pc:spChg chg="mod">
          <ac:chgData name="Elina Pöllänen" userId="a04a757d-00e1-4f47-b0ab-4211a5de8593" providerId="ADAL" clId="{5A53B999-FC0C-49DC-AD99-7F046A4CB0B8}" dt="2026-09-29T06:15:47.715" v="834" actId="20577"/>
          <ac:spMkLst>
            <pc:docMk/>
            <pc:sldMk cId="3623731949" sldId="2497"/>
            <ac:spMk id="12" creationId="{86DBD560-87CA-CF27-CD19-4C1BB21169ED}"/>
          </ac:spMkLst>
        </pc:spChg>
      </pc:sldChg>
      <pc:sldChg chg="modSp add mod">
        <pc:chgData name="Elina Pöllänen" userId="a04a757d-00e1-4f47-b0ab-4211a5de8593" providerId="ADAL" clId="{5A53B999-FC0C-49DC-AD99-7F046A4CB0B8}" dt="2026-09-28T12:18:32.027" v="251" actId="20577"/>
        <pc:sldMkLst>
          <pc:docMk/>
          <pc:sldMk cId="2124981046" sldId="2498"/>
        </pc:sldMkLst>
        <pc:spChg chg="mod">
          <ac:chgData name="Elina Pöllänen" userId="a04a757d-00e1-4f47-b0ab-4211a5de8593" providerId="ADAL" clId="{5A53B999-FC0C-49DC-AD99-7F046A4CB0B8}" dt="2026-09-28T12:18:32.027" v="251" actId="20577"/>
          <ac:spMkLst>
            <pc:docMk/>
            <pc:sldMk cId="2124981046" sldId="2498"/>
            <ac:spMk id="12" creationId="{EEB83229-71D5-A90B-69E0-C7CD04B5C7D7}"/>
          </ac:spMkLst>
        </pc:spChg>
      </pc:sldChg>
      <pc:sldChg chg="addSp modSp add mod">
        <pc:chgData name="Elina Pöllänen" userId="a04a757d-00e1-4f47-b0ab-4211a5de8593" providerId="ADAL" clId="{5A53B999-FC0C-49DC-AD99-7F046A4CB0B8}" dt="2026-09-29T05:40:24.077" v="578" actId="1076"/>
        <pc:sldMkLst>
          <pc:docMk/>
          <pc:sldMk cId="2390728974" sldId="2499"/>
        </pc:sldMkLst>
        <pc:spChg chg="mod">
          <ac:chgData name="Elina Pöllänen" userId="a04a757d-00e1-4f47-b0ab-4211a5de8593" providerId="ADAL" clId="{5A53B999-FC0C-49DC-AD99-7F046A4CB0B8}" dt="2026-09-29T05:31:31.131" v="479" actId="1076"/>
          <ac:spMkLst>
            <pc:docMk/>
            <pc:sldMk cId="2390728974" sldId="2499"/>
            <ac:spMk id="4" creationId="{5063735C-153A-B7B4-EB4A-381F8E09A33C}"/>
          </ac:spMkLst>
        </pc:spChg>
        <pc:spChg chg="mod">
          <ac:chgData name="Elina Pöllänen" userId="a04a757d-00e1-4f47-b0ab-4211a5de8593" providerId="ADAL" clId="{5A53B999-FC0C-49DC-AD99-7F046A4CB0B8}" dt="2026-09-29T05:36:38.143" v="515"/>
          <ac:spMkLst>
            <pc:docMk/>
            <pc:sldMk cId="2390728974" sldId="2499"/>
            <ac:spMk id="5" creationId="{D61D1B52-99DB-4662-4E47-1AFFCE47D9B6}"/>
          </ac:spMkLst>
        </pc:spChg>
        <pc:picChg chg="add mod">
          <ac:chgData name="Elina Pöllänen" userId="a04a757d-00e1-4f47-b0ab-4211a5de8593" providerId="ADAL" clId="{5A53B999-FC0C-49DC-AD99-7F046A4CB0B8}" dt="2026-09-29T05:40:17.293" v="576" actId="1076"/>
          <ac:picMkLst>
            <pc:docMk/>
            <pc:sldMk cId="2390728974" sldId="2499"/>
            <ac:picMk id="3" creationId="{01C54ABB-1EDF-BE54-8FD0-D2DCFD915203}"/>
          </ac:picMkLst>
        </pc:picChg>
        <pc:picChg chg="add mod">
          <ac:chgData name="Elina Pöllänen" userId="a04a757d-00e1-4f47-b0ab-4211a5de8593" providerId="ADAL" clId="{5A53B999-FC0C-49DC-AD99-7F046A4CB0B8}" dt="2026-09-29T05:40:24.077" v="578" actId="1076"/>
          <ac:picMkLst>
            <pc:docMk/>
            <pc:sldMk cId="2390728974" sldId="2499"/>
            <ac:picMk id="7" creationId="{D719262E-2AF9-A2B3-602C-868C7516FCC2}"/>
          </ac:picMkLst>
        </pc:picChg>
      </pc:sldChg>
      <pc:sldChg chg="addSp delSp modSp add mod modAnim">
        <pc:chgData name="Elina Pöllänen" userId="a04a757d-00e1-4f47-b0ab-4211a5de8593" providerId="ADAL" clId="{5A53B999-FC0C-49DC-AD99-7F046A4CB0B8}" dt="2026-09-29T05:45:26.326" v="631" actId="14100"/>
        <pc:sldMkLst>
          <pc:docMk/>
          <pc:sldMk cId="2697223706" sldId="2500"/>
        </pc:sldMkLst>
        <pc:spChg chg="mod">
          <ac:chgData name="Elina Pöllänen" userId="a04a757d-00e1-4f47-b0ab-4211a5de8593" providerId="ADAL" clId="{5A53B999-FC0C-49DC-AD99-7F046A4CB0B8}" dt="2026-09-29T05:40:38.802" v="599" actId="20577"/>
          <ac:spMkLst>
            <pc:docMk/>
            <pc:sldMk cId="2697223706" sldId="2500"/>
            <ac:spMk id="4" creationId="{A4195353-85CB-6BE4-8DDD-147E06F30520}"/>
          </ac:spMkLst>
        </pc:spChg>
        <pc:spChg chg="mod">
          <ac:chgData name="Elina Pöllänen" userId="a04a757d-00e1-4f47-b0ab-4211a5de8593" providerId="ADAL" clId="{5A53B999-FC0C-49DC-AD99-7F046A4CB0B8}" dt="2026-09-29T05:43:24.942" v="619" actId="20577"/>
          <ac:spMkLst>
            <pc:docMk/>
            <pc:sldMk cId="2697223706" sldId="2500"/>
            <ac:spMk id="5" creationId="{E6F3AE65-5D33-D885-8447-ADFA27B1C30D}"/>
          </ac:spMkLst>
        </pc:spChg>
        <pc:spChg chg="add mod">
          <ac:chgData name="Elina Pöllänen" userId="a04a757d-00e1-4f47-b0ab-4211a5de8593" providerId="ADAL" clId="{5A53B999-FC0C-49DC-AD99-7F046A4CB0B8}" dt="2026-09-29T05:41:46.645" v="600" actId="478"/>
          <ac:spMkLst>
            <pc:docMk/>
            <pc:sldMk cId="2697223706" sldId="2500"/>
            <ac:spMk id="6" creationId="{AE61519A-340E-166C-B28A-6733918C88D4}"/>
          </ac:spMkLst>
        </pc:spChg>
        <pc:picChg chg="del">
          <ac:chgData name="Elina Pöllänen" userId="a04a757d-00e1-4f47-b0ab-4211a5de8593" providerId="ADAL" clId="{5A53B999-FC0C-49DC-AD99-7F046A4CB0B8}" dt="2026-09-29T05:44:00.957" v="620" actId="478"/>
          <ac:picMkLst>
            <pc:docMk/>
            <pc:sldMk cId="2697223706" sldId="2500"/>
            <ac:picMk id="3" creationId="{31D321D2-E859-3064-81CF-5A589ED568EA}"/>
          </ac:picMkLst>
        </pc:picChg>
        <pc:picChg chg="del">
          <ac:chgData name="Elina Pöllänen" userId="a04a757d-00e1-4f47-b0ab-4211a5de8593" providerId="ADAL" clId="{5A53B999-FC0C-49DC-AD99-7F046A4CB0B8}" dt="2026-09-29T05:44:02.748" v="621" actId="478"/>
          <ac:picMkLst>
            <pc:docMk/>
            <pc:sldMk cId="2697223706" sldId="2500"/>
            <ac:picMk id="7" creationId="{43FAB89D-D6A9-3269-0797-0E589915D2B2}"/>
          </ac:picMkLst>
        </pc:picChg>
        <pc:picChg chg="del">
          <ac:chgData name="Elina Pöllänen" userId="a04a757d-00e1-4f47-b0ab-4211a5de8593" providerId="ADAL" clId="{5A53B999-FC0C-49DC-AD99-7F046A4CB0B8}" dt="2026-09-29T05:41:46.645" v="600" actId="478"/>
          <ac:picMkLst>
            <pc:docMk/>
            <pc:sldMk cId="2697223706" sldId="2500"/>
            <ac:picMk id="8" creationId="{6B072AE1-24C6-D4C9-81DD-F610698AE82D}"/>
          </ac:picMkLst>
        </pc:picChg>
        <pc:picChg chg="add mod">
          <ac:chgData name="Elina Pöllänen" userId="a04a757d-00e1-4f47-b0ab-4211a5de8593" providerId="ADAL" clId="{5A53B999-FC0C-49DC-AD99-7F046A4CB0B8}" dt="2026-09-29T05:41:57.302" v="604" actId="14100"/>
          <ac:picMkLst>
            <pc:docMk/>
            <pc:sldMk cId="2697223706" sldId="2500"/>
            <ac:picMk id="10" creationId="{D36E6A56-DBD8-1C02-1413-55DFE3442E9A}"/>
          </ac:picMkLst>
        </pc:picChg>
        <pc:picChg chg="add mod">
          <ac:chgData name="Elina Pöllänen" userId="a04a757d-00e1-4f47-b0ab-4211a5de8593" providerId="ADAL" clId="{5A53B999-FC0C-49DC-AD99-7F046A4CB0B8}" dt="2026-09-29T05:44:31.417" v="625" actId="1076"/>
          <ac:picMkLst>
            <pc:docMk/>
            <pc:sldMk cId="2697223706" sldId="2500"/>
            <ac:picMk id="11" creationId="{0A60D9C1-6628-52C2-A02A-6C2CD02DB2C7}"/>
          </ac:picMkLst>
        </pc:picChg>
        <pc:picChg chg="add mod">
          <ac:chgData name="Elina Pöllänen" userId="a04a757d-00e1-4f47-b0ab-4211a5de8593" providerId="ADAL" clId="{5A53B999-FC0C-49DC-AD99-7F046A4CB0B8}" dt="2026-09-29T05:44:34.618" v="626" actId="1076"/>
          <ac:picMkLst>
            <pc:docMk/>
            <pc:sldMk cId="2697223706" sldId="2500"/>
            <ac:picMk id="13" creationId="{20596B8D-3160-AC8A-00F3-3AF2CC8845B0}"/>
          </ac:picMkLst>
        </pc:picChg>
        <pc:picChg chg="add mod">
          <ac:chgData name="Elina Pöllänen" userId="a04a757d-00e1-4f47-b0ab-4211a5de8593" providerId="ADAL" clId="{5A53B999-FC0C-49DC-AD99-7F046A4CB0B8}" dt="2026-09-29T05:45:26.326" v="631" actId="14100"/>
          <ac:picMkLst>
            <pc:docMk/>
            <pc:sldMk cId="2697223706" sldId="2500"/>
            <ac:picMk id="15" creationId="{E08EFCAC-BBFE-7F1C-F92E-3375EC8274EF}"/>
          </ac:picMkLst>
        </pc:picChg>
      </pc:sldChg>
      <pc:sldChg chg="modSp add mod">
        <pc:chgData name="Elina Pöllänen" userId="a04a757d-00e1-4f47-b0ab-4211a5de8593" providerId="ADAL" clId="{5A53B999-FC0C-49DC-AD99-7F046A4CB0B8}" dt="2026-09-29T06:25:17.498" v="851" actId="20577"/>
        <pc:sldMkLst>
          <pc:docMk/>
          <pc:sldMk cId="3311228517" sldId="2501"/>
        </pc:sldMkLst>
        <pc:spChg chg="mod">
          <ac:chgData name="Elina Pöllänen" userId="a04a757d-00e1-4f47-b0ab-4211a5de8593" providerId="ADAL" clId="{5A53B999-FC0C-49DC-AD99-7F046A4CB0B8}" dt="2026-09-29T06:25:17.498" v="851" actId="20577"/>
          <ac:spMkLst>
            <pc:docMk/>
            <pc:sldMk cId="3311228517" sldId="2501"/>
            <ac:spMk id="12" creationId="{D918E288-C975-4A61-64CC-B798915D7DE8}"/>
          </ac:spMkLst>
        </pc:spChg>
      </pc:sldChg>
      <pc:sldMasterChg chg="delSldLayout">
        <pc:chgData name="Elina Pöllänen" userId="a04a757d-00e1-4f47-b0ab-4211a5de8593" providerId="ADAL" clId="{5A53B999-FC0C-49DC-AD99-7F046A4CB0B8}" dt="2026-09-29T06:24:57.959" v="840" actId="47"/>
        <pc:sldMasterMkLst>
          <pc:docMk/>
          <pc:sldMasterMk cId="2114818107" sldId="2147483727"/>
        </pc:sldMasterMkLst>
        <pc:sldLayoutChg chg="del">
          <pc:chgData name="Elina Pöllänen" userId="a04a757d-00e1-4f47-b0ab-4211a5de8593" providerId="ADAL" clId="{5A53B999-FC0C-49DC-AD99-7F046A4CB0B8}" dt="2026-09-29T06:24:57.959" v="840" actId="47"/>
          <pc:sldLayoutMkLst>
            <pc:docMk/>
            <pc:sldMasterMk cId="2114818107" sldId="2147483727"/>
            <pc:sldLayoutMk cId="469445167" sldId="214748377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3912DC-41E5-49DB-9652-A90172025410}" type="doc">
      <dgm:prSet loTypeId="urn:microsoft.com/office/officeart/2016/7/layout/BasicLinearProcessNumbered" loCatId="process" qsTypeId="urn:microsoft.com/office/officeart/2005/8/quickstyle/simple2#2" qsCatId="simple" csTypeId="urn:microsoft.com/office/officeart/2005/8/colors/accent2_2#2" csCatId="accent2" phldr="1"/>
      <dgm:spPr/>
      <dgm:t>
        <a:bodyPr/>
        <a:lstStyle/>
        <a:p>
          <a:endParaRPr lang="en-US"/>
        </a:p>
      </dgm:t>
    </dgm:pt>
    <dgm:pt modelId="{ABFDF2C1-CC83-49EA-97B2-6788059D8894}">
      <dgm:prSet/>
      <dgm:spPr/>
      <dgm:t>
        <a:bodyPr/>
        <a:lstStyle/>
        <a:p>
          <a:r>
            <a:rPr lang="fi-FI" b="0" i="0" dirty="0"/>
            <a:t>Liiketoiminnan </a:t>
          </a:r>
          <a:r>
            <a:rPr lang="fi-FI" b="1" i="0" dirty="0"/>
            <a:t>ensisijainen päämäärä </a:t>
          </a:r>
          <a:r>
            <a:rPr lang="fi-FI" b="0" i="0" dirty="0"/>
            <a:t>on tehdä yhteiskunnallista hyvää</a:t>
          </a:r>
          <a:endParaRPr lang="en-US" dirty="0"/>
        </a:p>
      </dgm:t>
    </dgm:pt>
    <dgm:pt modelId="{62C65063-810A-4F9C-AF2A-A07C4BAED012}" type="parTrans" cxnId="{0571E96A-957F-451E-AD9E-20BF966EAF22}">
      <dgm:prSet/>
      <dgm:spPr/>
      <dgm:t>
        <a:bodyPr/>
        <a:lstStyle/>
        <a:p>
          <a:endParaRPr lang="en-US"/>
        </a:p>
      </dgm:t>
    </dgm:pt>
    <dgm:pt modelId="{7E4C61FD-224A-4D98-96FE-C46A355B7B9B}" type="sibTrans" cxnId="{0571E96A-957F-451E-AD9E-20BF966EAF22}">
      <dgm:prSet phldrT="1" phldr="0"/>
      <dgm:spPr/>
      <dgm:t>
        <a:bodyPr/>
        <a:lstStyle/>
        <a:p>
          <a:r>
            <a:rPr lang="en-US"/>
            <a:t>1</a:t>
          </a:r>
        </a:p>
      </dgm:t>
    </dgm:pt>
    <dgm:pt modelId="{D5B4B285-9DC8-486F-B765-B0C228BF86C0}">
      <dgm:prSet/>
      <dgm:spPr/>
      <dgm:t>
        <a:bodyPr/>
        <a:lstStyle/>
        <a:p>
          <a:r>
            <a:rPr lang="fi-FI" b="0" i="0" dirty="0"/>
            <a:t>Käyttää </a:t>
          </a:r>
          <a:r>
            <a:rPr lang="fi-FI" b="1" i="0" dirty="0"/>
            <a:t>suurimman osan voitostaan </a:t>
          </a:r>
          <a:r>
            <a:rPr lang="fi-FI" b="0" i="0" dirty="0"/>
            <a:t>yhteiskunnallisen päämäärän edistämiseen</a:t>
          </a:r>
          <a:endParaRPr lang="en-US" dirty="0"/>
        </a:p>
      </dgm:t>
    </dgm:pt>
    <dgm:pt modelId="{F8176FE2-F529-46EF-BC44-F0341F18324C}" type="parTrans" cxnId="{2BEC04DA-071E-4E13-953E-01899064028E}">
      <dgm:prSet/>
      <dgm:spPr/>
      <dgm:t>
        <a:bodyPr/>
        <a:lstStyle/>
        <a:p>
          <a:endParaRPr lang="en-US"/>
        </a:p>
      </dgm:t>
    </dgm:pt>
    <dgm:pt modelId="{033D3770-9BE8-40C8-8E1B-8EADAE256F9A}" type="sibTrans" cxnId="{2BEC04DA-071E-4E13-953E-01899064028E}">
      <dgm:prSet phldrT="2" phldr="0"/>
      <dgm:spPr/>
      <dgm:t>
        <a:bodyPr/>
        <a:lstStyle/>
        <a:p>
          <a:r>
            <a:rPr lang="en-US"/>
            <a:t>2</a:t>
          </a:r>
        </a:p>
      </dgm:t>
    </dgm:pt>
    <dgm:pt modelId="{6717C346-84AF-4856-B80C-F9B5747A3279}">
      <dgm:prSet phldrT="[Teksti]" phldr="0"/>
      <dgm:spPr/>
      <dgm:t>
        <a:bodyPr/>
        <a:lstStyle/>
        <a:p>
          <a:pPr algn="l" rtl="0"/>
          <a:r>
            <a:rPr lang="fi-FI" sz="1800" dirty="0">
              <a:solidFill>
                <a:schemeClr val="tx1"/>
              </a:solidFill>
              <a:latin typeface="Noto Sans"/>
            </a:rPr>
            <a:t>Korostaa</a:t>
          </a:r>
          <a:r>
            <a:rPr lang="fi-FI" sz="1800" dirty="0">
              <a:solidFill>
                <a:schemeClr val="tx1"/>
              </a:solidFill>
            </a:rPr>
            <a:t> toiminnassaan </a:t>
          </a:r>
          <a:r>
            <a:rPr lang="fi-FI" sz="1800" b="1" dirty="0">
              <a:solidFill>
                <a:schemeClr val="tx1"/>
              </a:solidFill>
            </a:rPr>
            <a:t>vastuullisuutta, </a:t>
          </a:r>
          <a:r>
            <a:rPr lang="fi-FI" sz="1800" b="1" dirty="0">
              <a:solidFill>
                <a:schemeClr val="tx1"/>
              </a:solidFill>
              <a:latin typeface="Noto Sans"/>
            </a:rPr>
            <a:t>avoimuutta ja läpinäkyvyyttä</a:t>
          </a:r>
          <a:r>
            <a:rPr lang="fi-FI" sz="1800" dirty="0">
              <a:solidFill>
                <a:schemeClr val="tx1"/>
              </a:solidFill>
            </a:rPr>
            <a:t> sekä hallintomallissaan </a:t>
          </a:r>
          <a:r>
            <a:rPr lang="fi-FI" sz="1800" b="1" dirty="0">
              <a:solidFill>
                <a:schemeClr val="tx1"/>
              </a:solidFill>
            </a:rPr>
            <a:t>osallisuutta ja demokratiaa</a:t>
          </a:r>
        </a:p>
      </dgm:t>
    </dgm:pt>
    <dgm:pt modelId="{DE8318FF-032F-4C8C-B3AB-F0D315D13BE9}" type="parTrans" cxnId="{916E8FCE-3154-49EE-8BA4-74045ADB8CCA}">
      <dgm:prSet/>
      <dgm:spPr/>
    </dgm:pt>
    <dgm:pt modelId="{7A6C6017-0042-4ACB-9195-229142D06D55}" type="sibTrans" cxnId="{916E8FCE-3154-49EE-8BA4-74045ADB8CCA}">
      <dgm:prSet phldrT="3" phldr="0"/>
      <dgm:spPr/>
      <dgm:t>
        <a:bodyPr/>
        <a:lstStyle/>
        <a:p>
          <a:r>
            <a:rPr lang="fi-FI"/>
            <a:t>3</a:t>
          </a:r>
        </a:p>
      </dgm:t>
    </dgm:pt>
    <dgm:pt modelId="{2D93E8F5-6411-E740-9410-81533B7FB72C}" type="pres">
      <dgm:prSet presAssocID="{443912DC-41E5-49DB-9652-A90172025410}" presName="Name0" presStyleCnt="0">
        <dgm:presLayoutVars>
          <dgm:animLvl val="lvl"/>
          <dgm:resizeHandles val="exact"/>
        </dgm:presLayoutVars>
      </dgm:prSet>
      <dgm:spPr/>
    </dgm:pt>
    <dgm:pt modelId="{9195EFDC-EDB3-D442-A933-6310DFC2D824}" type="pres">
      <dgm:prSet presAssocID="{ABFDF2C1-CC83-49EA-97B2-6788059D8894}" presName="compositeNode" presStyleCnt="0">
        <dgm:presLayoutVars>
          <dgm:bulletEnabled val="1"/>
        </dgm:presLayoutVars>
      </dgm:prSet>
      <dgm:spPr/>
    </dgm:pt>
    <dgm:pt modelId="{2D5291FA-9BC3-5940-99C5-B35DC0727AA6}" type="pres">
      <dgm:prSet presAssocID="{ABFDF2C1-CC83-49EA-97B2-6788059D8894}" presName="bgRect" presStyleLbl="bgAccFollowNode1" presStyleIdx="0" presStyleCnt="3"/>
      <dgm:spPr/>
    </dgm:pt>
    <dgm:pt modelId="{BCC0570C-9BAC-4141-A649-0223541E960E}" type="pres">
      <dgm:prSet presAssocID="{7E4C61FD-224A-4D98-96FE-C46A355B7B9B}" presName="sibTransNodeCircle" presStyleLbl="alignNode1" presStyleIdx="0" presStyleCnt="6">
        <dgm:presLayoutVars>
          <dgm:chMax val="0"/>
          <dgm:bulletEnabled/>
        </dgm:presLayoutVars>
      </dgm:prSet>
      <dgm:spPr/>
    </dgm:pt>
    <dgm:pt modelId="{C90A35C6-7072-114A-92DC-DB5C4B4419AA}" type="pres">
      <dgm:prSet presAssocID="{ABFDF2C1-CC83-49EA-97B2-6788059D8894}" presName="bottomLine" presStyleLbl="alignNode1" presStyleIdx="1" presStyleCnt="6">
        <dgm:presLayoutVars/>
      </dgm:prSet>
      <dgm:spPr/>
    </dgm:pt>
    <dgm:pt modelId="{A1926B9D-D6E8-3E42-A83B-92E1F66E2D9D}" type="pres">
      <dgm:prSet presAssocID="{ABFDF2C1-CC83-49EA-97B2-6788059D8894}" presName="nodeText" presStyleLbl="bgAccFollowNode1" presStyleIdx="0" presStyleCnt="3">
        <dgm:presLayoutVars>
          <dgm:bulletEnabled val="1"/>
        </dgm:presLayoutVars>
      </dgm:prSet>
      <dgm:spPr/>
    </dgm:pt>
    <dgm:pt modelId="{CE242E34-48A8-324B-8FEC-95DE77C02547}" type="pres">
      <dgm:prSet presAssocID="{7E4C61FD-224A-4D98-96FE-C46A355B7B9B}" presName="sibTrans" presStyleCnt="0"/>
      <dgm:spPr/>
    </dgm:pt>
    <dgm:pt modelId="{D2BC1D83-705B-DD4A-9824-F3E17733B726}" type="pres">
      <dgm:prSet presAssocID="{D5B4B285-9DC8-486F-B765-B0C228BF86C0}" presName="compositeNode" presStyleCnt="0">
        <dgm:presLayoutVars>
          <dgm:bulletEnabled val="1"/>
        </dgm:presLayoutVars>
      </dgm:prSet>
      <dgm:spPr/>
    </dgm:pt>
    <dgm:pt modelId="{3FFF1CE1-15ED-A443-8463-A42003EA88E4}" type="pres">
      <dgm:prSet presAssocID="{D5B4B285-9DC8-486F-B765-B0C228BF86C0}" presName="bgRect" presStyleLbl="bgAccFollowNode1" presStyleIdx="1" presStyleCnt="3"/>
      <dgm:spPr/>
    </dgm:pt>
    <dgm:pt modelId="{B454F50C-59B3-FA4A-9ED3-F24FFD0DB4F6}" type="pres">
      <dgm:prSet presAssocID="{033D3770-9BE8-40C8-8E1B-8EADAE256F9A}" presName="sibTransNodeCircle" presStyleLbl="alignNode1" presStyleIdx="2" presStyleCnt="6">
        <dgm:presLayoutVars>
          <dgm:chMax val="0"/>
          <dgm:bulletEnabled/>
        </dgm:presLayoutVars>
      </dgm:prSet>
      <dgm:spPr/>
    </dgm:pt>
    <dgm:pt modelId="{E572EFDF-1AD3-8045-A30D-9550569F3F2D}" type="pres">
      <dgm:prSet presAssocID="{D5B4B285-9DC8-486F-B765-B0C228BF86C0}" presName="bottomLine" presStyleLbl="alignNode1" presStyleIdx="3" presStyleCnt="6">
        <dgm:presLayoutVars/>
      </dgm:prSet>
      <dgm:spPr/>
    </dgm:pt>
    <dgm:pt modelId="{14C2C1F7-56DD-6A4F-A434-EEB5849C758F}" type="pres">
      <dgm:prSet presAssocID="{D5B4B285-9DC8-486F-B765-B0C228BF86C0}" presName="nodeText" presStyleLbl="bgAccFollowNode1" presStyleIdx="1" presStyleCnt="3">
        <dgm:presLayoutVars>
          <dgm:bulletEnabled val="1"/>
        </dgm:presLayoutVars>
      </dgm:prSet>
      <dgm:spPr/>
    </dgm:pt>
    <dgm:pt modelId="{A824558E-E902-4C3C-9FC7-CD7CEAD60A79}" type="pres">
      <dgm:prSet presAssocID="{033D3770-9BE8-40C8-8E1B-8EADAE256F9A}" presName="sibTrans" presStyleCnt="0"/>
      <dgm:spPr/>
    </dgm:pt>
    <dgm:pt modelId="{73FFF281-C68E-488E-AF19-E03EA6E659F1}" type="pres">
      <dgm:prSet presAssocID="{6717C346-84AF-4856-B80C-F9B5747A3279}" presName="compositeNode" presStyleCnt="0">
        <dgm:presLayoutVars>
          <dgm:bulletEnabled val="1"/>
        </dgm:presLayoutVars>
      </dgm:prSet>
      <dgm:spPr/>
    </dgm:pt>
    <dgm:pt modelId="{6DB18C1D-F4A2-4DD3-A244-413034CA8A73}" type="pres">
      <dgm:prSet presAssocID="{6717C346-84AF-4856-B80C-F9B5747A3279}" presName="bgRect" presStyleLbl="bgAccFollowNode1" presStyleIdx="2" presStyleCnt="3"/>
      <dgm:spPr/>
    </dgm:pt>
    <dgm:pt modelId="{A0BB0BC2-4735-4158-9688-69E7238CB6CE}" type="pres">
      <dgm:prSet presAssocID="{7A6C6017-0042-4ACB-9195-229142D06D55}" presName="sibTransNodeCircle" presStyleLbl="alignNode1" presStyleIdx="4" presStyleCnt="6">
        <dgm:presLayoutVars>
          <dgm:chMax val="0"/>
          <dgm:bulletEnabled/>
        </dgm:presLayoutVars>
      </dgm:prSet>
      <dgm:spPr/>
    </dgm:pt>
    <dgm:pt modelId="{B56C7A61-6AEF-4367-8C85-72AA6B6AADCA}" type="pres">
      <dgm:prSet presAssocID="{6717C346-84AF-4856-B80C-F9B5747A3279}" presName="bottomLine" presStyleLbl="alignNode1" presStyleIdx="5" presStyleCnt="6">
        <dgm:presLayoutVars/>
      </dgm:prSet>
      <dgm:spPr/>
    </dgm:pt>
    <dgm:pt modelId="{274D190F-0F01-4A70-9B49-E816CBFAA978}" type="pres">
      <dgm:prSet presAssocID="{6717C346-84AF-4856-B80C-F9B5747A3279}" presName="nodeText" presStyleLbl="bgAccFollowNode1" presStyleIdx="2" presStyleCnt="3">
        <dgm:presLayoutVars>
          <dgm:bulletEnabled val="1"/>
        </dgm:presLayoutVars>
      </dgm:prSet>
      <dgm:spPr/>
    </dgm:pt>
  </dgm:ptLst>
  <dgm:cxnLst>
    <dgm:cxn modelId="{EB1E7A01-81DD-418E-B931-7D66A2DAFB80}" type="presOf" srcId="{D5B4B285-9DC8-486F-B765-B0C228BF86C0}" destId="{3FFF1CE1-15ED-A443-8463-A42003EA88E4}" srcOrd="0" destOrd="0" presId="urn:microsoft.com/office/officeart/2016/7/layout/BasicLinearProcessNumbered"/>
    <dgm:cxn modelId="{20018302-93BF-4131-9CA5-54C186D4AE5F}" type="presOf" srcId="{6717C346-84AF-4856-B80C-F9B5747A3279}" destId="{274D190F-0F01-4A70-9B49-E816CBFAA978}" srcOrd="1" destOrd="0" presId="urn:microsoft.com/office/officeart/2016/7/layout/BasicLinearProcessNumbered"/>
    <dgm:cxn modelId="{AF341D11-96C0-4016-95EA-18A8E4737B12}" type="presOf" srcId="{D5B4B285-9DC8-486F-B765-B0C228BF86C0}" destId="{14C2C1F7-56DD-6A4F-A434-EEB5849C758F}" srcOrd="1" destOrd="0" presId="urn:microsoft.com/office/officeart/2016/7/layout/BasicLinearProcessNumbered"/>
    <dgm:cxn modelId="{1A470B1E-365E-4275-96BF-5D6BCE1056E9}" type="presOf" srcId="{ABFDF2C1-CC83-49EA-97B2-6788059D8894}" destId="{A1926B9D-D6E8-3E42-A83B-92E1F66E2D9D}" srcOrd="1" destOrd="0" presId="urn:microsoft.com/office/officeart/2016/7/layout/BasicLinearProcessNumbered"/>
    <dgm:cxn modelId="{8E222D3A-0104-4795-A386-580077E908C5}" type="presOf" srcId="{033D3770-9BE8-40C8-8E1B-8EADAE256F9A}" destId="{B454F50C-59B3-FA4A-9ED3-F24FFD0DB4F6}" srcOrd="0" destOrd="0" presId="urn:microsoft.com/office/officeart/2016/7/layout/BasicLinearProcessNumbered"/>
    <dgm:cxn modelId="{2CA34F49-042D-4344-8B06-849F62D28181}" type="presOf" srcId="{6717C346-84AF-4856-B80C-F9B5747A3279}" destId="{6DB18C1D-F4A2-4DD3-A244-413034CA8A73}" srcOrd="0" destOrd="0" presId="urn:microsoft.com/office/officeart/2016/7/layout/BasicLinearProcessNumbered"/>
    <dgm:cxn modelId="{0571E96A-957F-451E-AD9E-20BF966EAF22}" srcId="{443912DC-41E5-49DB-9652-A90172025410}" destId="{ABFDF2C1-CC83-49EA-97B2-6788059D8894}" srcOrd="0" destOrd="0" parTransId="{62C65063-810A-4F9C-AF2A-A07C4BAED012}" sibTransId="{7E4C61FD-224A-4D98-96FE-C46A355B7B9B}"/>
    <dgm:cxn modelId="{E925E877-650D-5A4E-9B8F-5B874A4EEDC3}" type="presOf" srcId="{443912DC-41E5-49DB-9652-A90172025410}" destId="{2D93E8F5-6411-E740-9410-81533B7FB72C}" srcOrd="0" destOrd="0" presId="urn:microsoft.com/office/officeart/2016/7/layout/BasicLinearProcessNumbered"/>
    <dgm:cxn modelId="{19AE7786-29E8-462C-834E-1D42BAD8BC3C}" type="presOf" srcId="{7E4C61FD-224A-4D98-96FE-C46A355B7B9B}" destId="{BCC0570C-9BAC-4141-A649-0223541E960E}" srcOrd="0" destOrd="0" presId="urn:microsoft.com/office/officeart/2016/7/layout/BasicLinearProcessNumbered"/>
    <dgm:cxn modelId="{916E8FCE-3154-49EE-8BA4-74045ADB8CCA}" srcId="{443912DC-41E5-49DB-9652-A90172025410}" destId="{6717C346-84AF-4856-B80C-F9B5747A3279}" srcOrd="2" destOrd="0" parTransId="{DE8318FF-032F-4C8C-B3AB-F0D315D13BE9}" sibTransId="{7A6C6017-0042-4ACB-9195-229142D06D55}"/>
    <dgm:cxn modelId="{2BEC04DA-071E-4E13-953E-01899064028E}" srcId="{443912DC-41E5-49DB-9652-A90172025410}" destId="{D5B4B285-9DC8-486F-B765-B0C228BF86C0}" srcOrd="1" destOrd="0" parTransId="{F8176FE2-F529-46EF-BC44-F0341F18324C}" sibTransId="{033D3770-9BE8-40C8-8E1B-8EADAE256F9A}"/>
    <dgm:cxn modelId="{4D34C4DF-7A92-4FF9-A3FA-2697A81FF9C0}" type="presOf" srcId="{7A6C6017-0042-4ACB-9195-229142D06D55}" destId="{A0BB0BC2-4735-4158-9688-69E7238CB6CE}" srcOrd="0" destOrd="0" presId="urn:microsoft.com/office/officeart/2016/7/layout/BasicLinearProcessNumbered"/>
    <dgm:cxn modelId="{018424E6-6FA0-47DB-B539-8018DA37D685}" type="presOf" srcId="{ABFDF2C1-CC83-49EA-97B2-6788059D8894}" destId="{2D5291FA-9BC3-5940-99C5-B35DC0727AA6}" srcOrd="0" destOrd="0" presId="urn:microsoft.com/office/officeart/2016/7/layout/BasicLinearProcessNumbered"/>
    <dgm:cxn modelId="{C3A72663-D41D-4D9B-A1B8-4E40E4688C68}" type="presParOf" srcId="{2D93E8F5-6411-E740-9410-81533B7FB72C}" destId="{9195EFDC-EDB3-D442-A933-6310DFC2D824}" srcOrd="0" destOrd="0" presId="urn:microsoft.com/office/officeart/2016/7/layout/BasicLinearProcessNumbered"/>
    <dgm:cxn modelId="{1623B961-BB3D-4234-BD2F-4923B96A00DD}" type="presParOf" srcId="{9195EFDC-EDB3-D442-A933-6310DFC2D824}" destId="{2D5291FA-9BC3-5940-99C5-B35DC0727AA6}" srcOrd="0" destOrd="0" presId="urn:microsoft.com/office/officeart/2016/7/layout/BasicLinearProcessNumbered"/>
    <dgm:cxn modelId="{947ACA9A-7687-457B-B692-D6D63BB1E0FF}" type="presParOf" srcId="{9195EFDC-EDB3-D442-A933-6310DFC2D824}" destId="{BCC0570C-9BAC-4141-A649-0223541E960E}" srcOrd="1" destOrd="0" presId="urn:microsoft.com/office/officeart/2016/7/layout/BasicLinearProcessNumbered"/>
    <dgm:cxn modelId="{E18D4E7B-AEE9-45F5-B353-75BFDA8FA8DA}" type="presParOf" srcId="{9195EFDC-EDB3-D442-A933-6310DFC2D824}" destId="{C90A35C6-7072-114A-92DC-DB5C4B4419AA}" srcOrd="2" destOrd="0" presId="urn:microsoft.com/office/officeart/2016/7/layout/BasicLinearProcessNumbered"/>
    <dgm:cxn modelId="{1B3C6B25-0CA1-4CB3-AB73-3E8A3FD3DF6D}" type="presParOf" srcId="{9195EFDC-EDB3-D442-A933-6310DFC2D824}" destId="{A1926B9D-D6E8-3E42-A83B-92E1F66E2D9D}" srcOrd="3" destOrd="0" presId="urn:microsoft.com/office/officeart/2016/7/layout/BasicLinearProcessNumbered"/>
    <dgm:cxn modelId="{51825B63-71B7-49F2-B750-D7733C56F4C1}" type="presParOf" srcId="{2D93E8F5-6411-E740-9410-81533B7FB72C}" destId="{CE242E34-48A8-324B-8FEC-95DE77C02547}" srcOrd="1" destOrd="0" presId="urn:microsoft.com/office/officeart/2016/7/layout/BasicLinearProcessNumbered"/>
    <dgm:cxn modelId="{3FA39EC9-2A59-4C74-A059-1C7382D25769}" type="presParOf" srcId="{2D93E8F5-6411-E740-9410-81533B7FB72C}" destId="{D2BC1D83-705B-DD4A-9824-F3E17733B726}" srcOrd="2" destOrd="0" presId="urn:microsoft.com/office/officeart/2016/7/layout/BasicLinearProcessNumbered"/>
    <dgm:cxn modelId="{5EAEED36-A8D0-4778-B6BD-B122B017A5C3}" type="presParOf" srcId="{D2BC1D83-705B-DD4A-9824-F3E17733B726}" destId="{3FFF1CE1-15ED-A443-8463-A42003EA88E4}" srcOrd="0" destOrd="0" presId="urn:microsoft.com/office/officeart/2016/7/layout/BasicLinearProcessNumbered"/>
    <dgm:cxn modelId="{D5A9002E-DC2F-4766-8E6E-CEE1AD3F186D}" type="presParOf" srcId="{D2BC1D83-705B-DD4A-9824-F3E17733B726}" destId="{B454F50C-59B3-FA4A-9ED3-F24FFD0DB4F6}" srcOrd="1" destOrd="0" presId="urn:microsoft.com/office/officeart/2016/7/layout/BasicLinearProcessNumbered"/>
    <dgm:cxn modelId="{00F68903-8C3E-4FE9-A1F1-5E3C22DE1815}" type="presParOf" srcId="{D2BC1D83-705B-DD4A-9824-F3E17733B726}" destId="{E572EFDF-1AD3-8045-A30D-9550569F3F2D}" srcOrd="2" destOrd="0" presId="urn:microsoft.com/office/officeart/2016/7/layout/BasicLinearProcessNumbered"/>
    <dgm:cxn modelId="{DB224ECA-C70A-4D0A-A9D2-B95E7F73962E}" type="presParOf" srcId="{D2BC1D83-705B-DD4A-9824-F3E17733B726}" destId="{14C2C1F7-56DD-6A4F-A434-EEB5849C758F}" srcOrd="3" destOrd="0" presId="urn:microsoft.com/office/officeart/2016/7/layout/BasicLinearProcessNumbered"/>
    <dgm:cxn modelId="{EBCFF88A-BD8F-466D-BF3E-7DBC3A280C26}" type="presParOf" srcId="{2D93E8F5-6411-E740-9410-81533B7FB72C}" destId="{A824558E-E902-4C3C-9FC7-CD7CEAD60A79}" srcOrd="3" destOrd="0" presId="urn:microsoft.com/office/officeart/2016/7/layout/BasicLinearProcessNumbered"/>
    <dgm:cxn modelId="{58E15121-EB1F-47C4-B099-7FCC89A58EED}" type="presParOf" srcId="{2D93E8F5-6411-E740-9410-81533B7FB72C}" destId="{73FFF281-C68E-488E-AF19-E03EA6E659F1}" srcOrd="4" destOrd="0" presId="urn:microsoft.com/office/officeart/2016/7/layout/BasicLinearProcessNumbered"/>
    <dgm:cxn modelId="{75EC42A2-7BA8-4251-9393-0DFBCEB2ABB6}" type="presParOf" srcId="{73FFF281-C68E-488E-AF19-E03EA6E659F1}" destId="{6DB18C1D-F4A2-4DD3-A244-413034CA8A73}" srcOrd="0" destOrd="0" presId="urn:microsoft.com/office/officeart/2016/7/layout/BasicLinearProcessNumbered"/>
    <dgm:cxn modelId="{751D8E78-E9AE-4FF4-831E-63CE99C7E838}" type="presParOf" srcId="{73FFF281-C68E-488E-AF19-E03EA6E659F1}" destId="{A0BB0BC2-4735-4158-9688-69E7238CB6CE}" srcOrd="1" destOrd="0" presId="urn:microsoft.com/office/officeart/2016/7/layout/BasicLinearProcessNumbered"/>
    <dgm:cxn modelId="{A01D7DC9-6CCB-4C45-A21A-1277D23195C9}" type="presParOf" srcId="{73FFF281-C68E-488E-AF19-E03EA6E659F1}" destId="{B56C7A61-6AEF-4367-8C85-72AA6B6AADCA}" srcOrd="2" destOrd="0" presId="urn:microsoft.com/office/officeart/2016/7/layout/BasicLinearProcessNumbered"/>
    <dgm:cxn modelId="{1E7AE616-7A9B-4CAE-B221-C7704C07D017}" type="presParOf" srcId="{73FFF281-C68E-488E-AF19-E03EA6E659F1}" destId="{274D190F-0F01-4A70-9B49-E816CBFAA978}"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5291FA-9BC3-5940-99C5-B35DC0727AA6}">
      <dsp:nvSpPr>
        <dsp:cNvPr id="0" name=""/>
        <dsp:cNvSpPr/>
      </dsp:nvSpPr>
      <dsp:spPr>
        <a:xfrm>
          <a:off x="0" y="0"/>
          <a:ext cx="3354344" cy="410511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518" tIns="330200" rIns="261518" bIns="330200" numCol="1" spcCol="1270" anchor="t" anchorCtr="0">
          <a:noAutofit/>
        </a:bodyPr>
        <a:lstStyle/>
        <a:p>
          <a:pPr marL="0" lvl="0" indent="0" algn="l" defTabSz="711200">
            <a:lnSpc>
              <a:spcPct val="90000"/>
            </a:lnSpc>
            <a:spcBef>
              <a:spcPct val="0"/>
            </a:spcBef>
            <a:spcAft>
              <a:spcPct val="35000"/>
            </a:spcAft>
            <a:buNone/>
          </a:pPr>
          <a:r>
            <a:rPr lang="fi-FI" sz="1600" b="0" i="0" kern="1200" dirty="0"/>
            <a:t>Liiketoiminnan </a:t>
          </a:r>
          <a:r>
            <a:rPr lang="fi-FI" sz="1600" b="1" i="0" kern="1200" dirty="0"/>
            <a:t>ensisijainen päämäärä </a:t>
          </a:r>
          <a:r>
            <a:rPr lang="fi-FI" sz="1600" b="0" i="0" kern="1200" dirty="0"/>
            <a:t>on tehdä yhteiskunnallista hyvää</a:t>
          </a:r>
          <a:endParaRPr lang="en-US" sz="1600" kern="1200" dirty="0"/>
        </a:p>
      </dsp:txBody>
      <dsp:txXfrm>
        <a:off x="0" y="1559944"/>
        <a:ext cx="3354344" cy="2463070"/>
      </dsp:txXfrm>
    </dsp:sp>
    <dsp:sp modelId="{BCC0570C-9BAC-4141-A649-0223541E960E}">
      <dsp:nvSpPr>
        <dsp:cNvPr id="0" name=""/>
        <dsp:cNvSpPr/>
      </dsp:nvSpPr>
      <dsp:spPr>
        <a:xfrm>
          <a:off x="1061404" y="410511"/>
          <a:ext cx="1231535" cy="12315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6015" tIns="12700" rIns="9601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41758" y="590865"/>
        <a:ext cx="870827" cy="870827"/>
      </dsp:txXfrm>
    </dsp:sp>
    <dsp:sp modelId="{C90A35C6-7072-114A-92DC-DB5C4B4419AA}">
      <dsp:nvSpPr>
        <dsp:cNvPr id="0" name=""/>
        <dsp:cNvSpPr/>
      </dsp:nvSpPr>
      <dsp:spPr>
        <a:xfrm>
          <a:off x="0" y="4105046"/>
          <a:ext cx="3354344"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FFF1CE1-15ED-A443-8463-A42003EA88E4}">
      <dsp:nvSpPr>
        <dsp:cNvPr id="0" name=""/>
        <dsp:cNvSpPr/>
      </dsp:nvSpPr>
      <dsp:spPr>
        <a:xfrm>
          <a:off x="3689778" y="0"/>
          <a:ext cx="3354344" cy="410511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518" tIns="330200" rIns="261518" bIns="330200" numCol="1" spcCol="1270" anchor="t" anchorCtr="0">
          <a:noAutofit/>
        </a:bodyPr>
        <a:lstStyle/>
        <a:p>
          <a:pPr marL="0" lvl="0" indent="0" algn="l" defTabSz="711200">
            <a:lnSpc>
              <a:spcPct val="90000"/>
            </a:lnSpc>
            <a:spcBef>
              <a:spcPct val="0"/>
            </a:spcBef>
            <a:spcAft>
              <a:spcPct val="35000"/>
            </a:spcAft>
            <a:buNone/>
          </a:pPr>
          <a:r>
            <a:rPr lang="fi-FI" sz="1600" b="0" i="0" kern="1200" dirty="0"/>
            <a:t>Käyttää </a:t>
          </a:r>
          <a:r>
            <a:rPr lang="fi-FI" sz="1600" b="1" i="0" kern="1200" dirty="0"/>
            <a:t>suurimman osan voitostaan </a:t>
          </a:r>
          <a:r>
            <a:rPr lang="fi-FI" sz="1600" b="0" i="0" kern="1200" dirty="0"/>
            <a:t>yhteiskunnallisen päämäärän edistämiseen</a:t>
          </a:r>
          <a:endParaRPr lang="en-US" sz="1600" kern="1200" dirty="0"/>
        </a:p>
      </dsp:txBody>
      <dsp:txXfrm>
        <a:off x="3689778" y="1559944"/>
        <a:ext cx="3354344" cy="2463070"/>
      </dsp:txXfrm>
    </dsp:sp>
    <dsp:sp modelId="{B454F50C-59B3-FA4A-9ED3-F24FFD0DB4F6}">
      <dsp:nvSpPr>
        <dsp:cNvPr id="0" name=""/>
        <dsp:cNvSpPr/>
      </dsp:nvSpPr>
      <dsp:spPr>
        <a:xfrm>
          <a:off x="4751183" y="410511"/>
          <a:ext cx="1231535" cy="12315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6015" tIns="12700" rIns="9601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931537" y="590865"/>
        <a:ext cx="870827" cy="870827"/>
      </dsp:txXfrm>
    </dsp:sp>
    <dsp:sp modelId="{E572EFDF-1AD3-8045-A30D-9550569F3F2D}">
      <dsp:nvSpPr>
        <dsp:cNvPr id="0" name=""/>
        <dsp:cNvSpPr/>
      </dsp:nvSpPr>
      <dsp:spPr>
        <a:xfrm>
          <a:off x="3689778" y="4105046"/>
          <a:ext cx="3354344"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DB18C1D-F4A2-4DD3-A244-413034CA8A73}">
      <dsp:nvSpPr>
        <dsp:cNvPr id="0" name=""/>
        <dsp:cNvSpPr/>
      </dsp:nvSpPr>
      <dsp:spPr>
        <a:xfrm>
          <a:off x="7379557" y="0"/>
          <a:ext cx="3354344" cy="4105118"/>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518" tIns="330200" rIns="261518" bIns="330200" numCol="1" spcCol="1270" anchor="t" anchorCtr="0">
          <a:noAutofit/>
        </a:bodyPr>
        <a:lstStyle/>
        <a:p>
          <a:pPr marL="0" lvl="0" indent="0" algn="l" defTabSz="711200" rtl="0">
            <a:lnSpc>
              <a:spcPct val="90000"/>
            </a:lnSpc>
            <a:spcBef>
              <a:spcPct val="0"/>
            </a:spcBef>
            <a:spcAft>
              <a:spcPct val="35000"/>
            </a:spcAft>
            <a:buNone/>
          </a:pPr>
          <a:r>
            <a:rPr lang="fi-FI" sz="1600" kern="1200" dirty="0">
              <a:solidFill>
                <a:schemeClr val="tx1"/>
              </a:solidFill>
              <a:latin typeface="Noto Sans"/>
            </a:rPr>
            <a:t>Korostaa</a:t>
          </a:r>
          <a:r>
            <a:rPr lang="fi-FI" sz="1600" kern="1200" dirty="0">
              <a:solidFill>
                <a:schemeClr val="tx1"/>
              </a:solidFill>
            </a:rPr>
            <a:t> toiminnassaan </a:t>
          </a:r>
          <a:r>
            <a:rPr lang="fi-FI" sz="1600" b="1" kern="1200" dirty="0">
              <a:solidFill>
                <a:schemeClr val="tx1"/>
              </a:solidFill>
            </a:rPr>
            <a:t>vastuullisuutta, </a:t>
          </a:r>
          <a:r>
            <a:rPr lang="fi-FI" sz="1600" b="1" kern="1200" dirty="0">
              <a:solidFill>
                <a:schemeClr val="tx1"/>
              </a:solidFill>
              <a:latin typeface="Noto Sans"/>
            </a:rPr>
            <a:t>avoimuutta ja läpinäkyvyyttä</a:t>
          </a:r>
          <a:r>
            <a:rPr lang="fi-FI" sz="1600" kern="1200" dirty="0">
              <a:solidFill>
                <a:schemeClr val="tx1"/>
              </a:solidFill>
            </a:rPr>
            <a:t> sekä hallintomallissaan </a:t>
          </a:r>
          <a:r>
            <a:rPr lang="fi-FI" sz="1600" b="1" kern="1200" dirty="0">
              <a:solidFill>
                <a:schemeClr val="tx1"/>
              </a:solidFill>
            </a:rPr>
            <a:t>osallisuutta ja demokratiaa</a:t>
          </a:r>
        </a:p>
      </dsp:txBody>
      <dsp:txXfrm>
        <a:off x="7379557" y="1559944"/>
        <a:ext cx="3354344" cy="2463070"/>
      </dsp:txXfrm>
    </dsp:sp>
    <dsp:sp modelId="{A0BB0BC2-4735-4158-9688-69E7238CB6CE}">
      <dsp:nvSpPr>
        <dsp:cNvPr id="0" name=""/>
        <dsp:cNvSpPr/>
      </dsp:nvSpPr>
      <dsp:spPr>
        <a:xfrm>
          <a:off x="8440962" y="410511"/>
          <a:ext cx="1231535" cy="123153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6015" tIns="12700" rIns="96015" bIns="12700" numCol="1" spcCol="1270" anchor="ctr" anchorCtr="0">
          <a:noAutofit/>
        </a:bodyPr>
        <a:lstStyle/>
        <a:p>
          <a:pPr marL="0" lvl="0" indent="0" algn="ctr" defTabSz="2133600">
            <a:lnSpc>
              <a:spcPct val="90000"/>
            </a:lnSpc>
            <a:spcBef>
              <a:spcPct val="0"/>
            </a:spcBef>
            <a:spcAft>
              <a:spcPct val="35000"/>
            </a:spcAft>
            <a:buNone/>
          </a:pPr>
          <a:r>
            <a:rPr lang="fi-FI" sz="4800" kern="1200"/>
            <a:t>3</a:t>
          </a:r>
        </a:p>
      </dsp:txBody>
      <dsp:txXfrm>
        <a:off x="8621316" y="590865"/>
        <a:ext cx="870827" cy="870827"/>
      </dsp:txXfrm>
    </dsp:sp>
    <dsp:sp modelId="{B56C7A61-6AEF-4367-8C85-72AA6B6AADCA}">
      <dsp:nvSpPr>
        <dsp:cNvPr id="0" name=""/>
        <dsp:cNvSpPr/>
      </dsp:nvSpPr>
      <dsp:spPr>
        <a:xfrm>
          <a:off x="7379557" y="4105046"/>
          <a:ext cx="3354344"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2C715C16-8BBA-45EE-AFC3-52C2C8125C51}">
          <dgm:prSet phldrT="1"/>
          <dgm:t>
            <a:bodyPr/>
            <a:lstStyle/>
            <a:p>
              <a:r>
                <a:t>1</a:t>
              </a:r>
            </a:p>
          </dgm:t>
        </dgm:pt>
        <dgm:pt modelId="201" type="sibTrans" cxnId="{86A14CBF-304B-45B7-8314-C0C59CD02039}">
          <dgm:prSet phldrT="2"/>
          <dgm:t>
            <a:bodyPr/>
            <a:lstStyle/>
            <a:p>
              <a:r>
                <a:t>2</a:t>
              </a:r>
            </a:p>
          </dgm:t>
        </dgm:pt>
        <dgm:pt modelId="301" type="sibTrans" cxnId="{F98B2474-618B-470A-B87D-5F82AE59BD57}">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91EF6A-6FE0-B34D-8638-7E989295D017}" type="datetimeFigureOut">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7F056-52EB-334E-A772-23B3C0E55309}" type="slidenum">
              <a:t>‹#›</a:t>
            </a:fld>
            <a:endParaRPr lang="fi-FI"/>
          </a:p>
        </p:txBody>
      </p:sp>
    </p:spTree>
    <p:extLst>
      <p:ext uri="{BB962C8B-B14F-4D97-AF65-F5344CB8AC3E}">
        <p14:creationId xmlns:p14="http://schemas.microsoft.com/office/powerpoint/2010/main" val="1843854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youtu.be/QLrNmXShWgI?si=vd_8GwFjILEjF9qU"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9FB7F056-52EB-334E-A772-23B3C0E55309}" type="slidenum">
              <a:rPr lang="fi-FI" smtClean="0"/>
              <a:t>1</a:t>
            </a:fld>
            <a:endParaRPr lang="fi-FI"/>
          </a:p>
        </p:txBody>
      </p:sp>
    </p:spTree>
    <p:extLst>
      <p:ext uri="{BB962C8B-B14F-4D97-AF65-F5344CB8AC3E}">
        <p14:creationId xmlns:p14="http://schemas.microsoft.com/office/powerpoint/2010/main" val="1761235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en-GB" err="1"/>
              <a:t>Logokooste</a:t>
            </a:r>
            <a:r>
              <a:rPr lang="en-GB"/>
              <a:t> </a:t>
            </a:r>
            <a:r>
              <a:rPr lang="en-GB" err="1"/>
              <a:t>alhaalla</a:t>
            </a:r>
            <a:r>
              <a:rPr lang="en-GB"/>
              <a:t>, </a:t>
            </a:r>
            <a:r>
              <a:rPr lang="en-GB" err="1"/>
              <a:t>vaaleansininen</a:t>
            </a:r>
            <a:br>
              <a:rPr lang="en-GB"/>
            </a:br>
            <a:br>
              <a:rPr lang="fi-FI"/>
            </a:br>
            <a:r>
              <a:rPr lang="fi-FI"/>
              <a:t>Jotta fontti pysyy oikeana (</a:t>
            </a:r>
            <a:r>
              <a:rPr lang="fi-FI" err="1"/>
              <a:t>Noto</a:t>
            </a:r>
            <a:r>
              <a:rPr lang="fi-FI"/>
              <a:t> </a:t>
            </a:r>
            <a:r>
              <a:rPr lang="fi-FI" err="1"/>
              <a:t>sans</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446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112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EB07-9C79-4F03-2FCB-52CCBAEDA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7585F-69C6-74D9-01EF-FCB8B04A447B}"/>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7F714FA2-2147-4A2B-605C-68ECEDB6CD0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6A98FD6D-21DA-D1A3-F8D4-AECD5EACFD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568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98991-8D48-1123-FC44-7B4DA05F7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00902-3A0C-F98A-9601-915E797B2698}"/>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0BA80FD8-F5D7-35CB-4CE0-7DFA8B346BDB}"/>
              </a:ext>
            </a:extLst>
          </p:cNvPr>
          <p:cNvSpPr>
            <a:spLocks noGrp="1"/>
          </p:cNvSpPr>
          <p:nvPr>
            <p:ph type="body" idx="1"/>
          </p:nvPr>
        </p:nvSpPr>
        <p:spPr/>
        <p:txBody>
          <a:bodyPr/>
          <a:lstStyle/>
          <a:p>
            <a:r>
              <a:rPr lang="en-GB" err="1"/>
              <a:t>Kuvallinen</a:t>
            </a:r>
            <a:r>
              <a:rPr lang="en-GB"/>
              <a:t> </a:t>
            </a:r>
            <a:r>
              <a:rPr lang="en-GB" err="1"/>
              <a:t>dia</a:t>
            </a:r>
            <a:r>
              <a:rPr lang="en-GB"/>
              <a:t> 7. </a:t>
            </a:r>
            <a:r>
              <a:rPr lang="en-GB" err="1"/>
              <a:t>Kuvan</a:t>
            </a:r>
            <a:r>
              <a:rPr lang="en-GB"/>
              <a:t> </a:t>
            </a:r>
            <a:r>
              <a:rPr lang="en-GB" err="1"/>
              <a:t>koko</a:t>
            </a:r>
            <a:r>
              <a:rPr lang="en-GB"/>
              <a:t> 400x466px</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a:extLst>
              <a:ext uri="{FF2B5EF4-FFF2-40B4-BE49-F238E27FC236}">
                <a16:creationId xmlns:a16="http://schemas.microsoft.com/office/drawing/2014/main" id="{31B63F9A-EDA4-27C6-66CD-8B8B10E56B14}"/>
              </a:ext>
            </a:extLst>
          </p:cNvPr>
          <p:cNvSpPr>
            <a:spLocks noGrp="1"/>
          </p:cNvSpPr>
          <p:nvPr>
            <p:ph type="sldNum" sz="quarter" idx="5"/>
          </p:nvPr>
        </p:nvSpPr>
        <p:spPr/>
        <p:txBody>
          <a:bodyPr/>
          <a:lstStyle/>
          <a:p>
            <a:fld id="{9FB7F056-52EB-334E-A772-23B3C0E55309}" type="slidenum">
              <a:rPr lang="en-GB" smtClean="0"/>
              <a:t>5</a:t>
            </a:fld>
            <a:endParaRPr lang="en-GB"/>
          </a:p>
        </p:txBody>
      </p:sp>
    </p:spTree>
    <p:extLst>
      <p:ext uri="{BB962C8B-B14F-4D97-AF65-F5344CB8AC3E}">
        <p14:creationId xmlns:p14="http://schemas.microsoft.com/office/powerpoint/2010/main" val="1486647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VIDEO:  </a:t>
            </a:r>
            <a:r>
              <a:rPr lang="fi-FI" u="sng" dirty="0">
                <a:hlinkClick r:id="rId3"/>
              </a:rPr>
              <a:t>Mitä on yhteiskunnallinen yritystoiminta</a:t>
            </a:r>
            <a:endParaRPr lang="fi-FI"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6</a:t>
            </a:fld>
            <a:endParaRPr lang="fi-FI"/>
          </a:p>
        </p:txBody>
      </p:sp>
    </p:spTree>
    <p:extLst>
      <p:ext uri="{BB962C8B-B14F-4D97-AF65-F5344CB8AC3E}">
        <p14:creationId xmlns:p14="http://schemas.microsoft.com/office/powerpoint/2010/main" val="3334881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TEORIAOSIO: Mikä on yhteiskunnallinen yritys?</a:t>
            </a:r>
          </a:p>
        </p:txBody>
      </p:sp>
      <p:sp>
        <p:nvSpPr>
          <p:cNvPr id="4" name="Dian numeron paikkamerkki 3"/>
          <p:cNvSpPr>
            <a:spLocks noGrp="1"/>
          </p:cNvSpPr>
          <p:nvPr>
            <p:ph type="sldNum" sz="quarter" idx="5"/>
          </p:nvPr>
        </p:nvSpPr>
        <p:spPr/>
        <p:txBody>
          <a:bodyPr/>
          <a:lstStyle/>
          <a:p>
            <a:fld id="{9FB7F056-52EB-334E-A772-23B3C0E55309}" type="slidenum">
              <a:rPr lang="fi-FI" smtClean="0"/>
              <a:t>7</a:t>
            </a:fld>
            <a:endParaRPr lang="fi-FI"/>
          </a:p>
        </p:txBody>
      </p:sp>
    </p:spTree>
    <p:extLst>
      <p:ext uri="{BB962C8B-B14F-4D97-AF65-F5344CB8AC3E}">
        <p14:creationId xmlns:p14="http://schemas.microsoft.com/office/powerpoint/2010/main" val="1164646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r>
              <a:rPr lang="en-GB" err="1"/>
              <a:t>Kuvallinen</a:t>
            </a:r>
            <a:r>
              <a:rPr lang="en-GB"/>
              <a:t> </a:t>
            </a:r>
            <a:r>
              <a:rPr lang="en-GB" err="1"/>
              <a:t>dia</a:t>
            </a:r>
            <a:r>
              <a:rPr lang="en-GB"/>
              <a:t> 11.</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p:cNvSpPr>
            <a:spLocks noGrp="1"/>
          </p:cNvSpPr>
          <p:nvPr>
            <p:ph type="sldNum" sz="quarter" idx="5"/>
          </p:nvPr>
        </p:nvSpPr>
        <p:spPr/>
        <p:txBody>
          <a:bodyPr/>
          <a:lstStyle/>
          <a:p>
            <a:fld id="{9FB7F056-52EB-334E-A772-23B3C0E55309}" type="slidenum">
              <a:rPr lang="en-GB" smtClean="0"/>
              <a:t>9</a:t>
            </a:fld>
            <a:endParaRPr lang="en-GB"/>
          </a:p>
        </p:txBody>
      </p:sp>
    </p:spTree>
    <p:extLst>
      <p:ext uri="{BB962C8B-B14F-4D97-AF65-F5344CB8AC3E}">
        <p14:creationId xmlns:p14="http://schemas.microsoft.com/office/powerpoint/2010/main" val="2985229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Kun puhutaan vastuullisuudesta, meillä on kolme erillistä käsitettä joista puhutaan ja joiden kanssa voi mennä myös sotkuun. </a:t>
            </a:r>
            <a:r>
              <a:rPr lang="en-US" err="1"/>
              <a:t>Kaikilla</a:t>
            </a:r>
            <a:r>
              <a:rPr lang="en-US"/>
              <a:t> </a:t>
            </a:r>
            <a:r>
              <a:rPr lang="en-US" err="1"/>
              <a:t>yrityksillä</a:t>
            </a:r>
            <a:r>
              <a:rPr lang="en-US"/>
              <a:t> on </a:t>
            </a:r>
            <a:r>
              <a:rPr lang="en-US" err="1"/>
              <a:t>sekä</a:t>
            </a:r>
            <a:r>
              <a:rPr lang="en-US"/>
              <a:t> </a:t>
            </a:r>
            <a:r>
              <a:rPr lang="en-US" err="1"/>
              <a:t>negatiivisia</a:t>
            </a:r>
            <a:r>
              <a:rPr lang="en-US"/>
              <a:t> </a:t>
            </a:r>
            <a:r>
              <a:rPr lang="en-US" err="1"/>
              <a:t>että</a:t>
            </a:r>
            <a:r>
              <a:rPr lang="en-US"/>
              <a:t> </a:t>
            </a:r>
            <a:r>
              <a:rPr lang="en-US" err="1"/>
              <a:t>positiivisia</a:t>
            </a:r>
            <a:r>
              <a:rPr lang="en-US"/>
              <a:t> </a:t>
            </a:r>
            <a:r>
              <a:rPr lang="en-US" err="1"/>
              <a:t>vaikutuksia</a:t>
            </a:r>
            <a:r>
              <a:rPr lang="en-US"/>
              <a:t> </a:t>
            </a:r>
            <a:r>
              <a:rPr lang="en-US" err="1"/>
              <a:t>ihmisiin</a:t>
            </a:r>
            <a:r>
              <a:rPr lang="en-US"/>
              <a:t>, </a:t>
            </a:r>
            <a:r>
              <a:rPr lang="en-US" err="1"/>
              <a:t>yhteiskuntaan</a:t>
            </a:r>
            <a:r>
              <a:rPr lang="en-US"/>
              <a:t> </a:t>
            </a:r>
            <a:r>
              <a:rPr lang="en-US" err="1"/>
              <a:t>laajemmin</a:t>
            </a:r>
            <a:r>
              <a:rPr lang="en-US"/>
              <a:t> ja </a:t>
            </a:r>
            <a:r>
              <a:rPr lang="en-US" err="1"/>
              <a:t>ympäristöön</a:t>
            </a:r>
            <a:r>
              <a:rPr lang="en-US"/>
              <a:t>. </a:t>
            </a:r>
            <a:r>
              <a:rPr lang="en-US" err="1"/>
              <a:t>Yrityksiä</a:t>
            </a:r>
            <a:r>
              <a:rPr lang="en-US"/>
              <a:t> </a:t>
            </a:r>
            <a:r>
              <a:rPr lang="en-US" err="1"/>
              <a:t>voidaan</a:t>
            </a:r>
            <a:r>
              <a:rPr lang="en-US"/>
              <a:t> </a:t>
            </a:r>
            <a:r>
              <a:rPr lang="en-US" err="1"/>
              <a:t>luokitella</a:t>
            </a:r>
            <a:r>
              <a:rPr lang="en-US"/>
              <a:t> </a:t>
            </a:r>
            <a:r>
              <a:rPr lang="en-US" err="1"/>
              <a:t>niiden</a:t>
            </a:r>
            <a:r>
              <a:rPr lang="en-US"/>
              <a:t> </a:t>
            </a:r>
            <a:r>
              <a:rPr lang="en-US" err="1"/>
              <a:t>suhtautumisessa</a:t>
            </a:r>
            <a:r>
              <a:rPr lang="en-US"/>
              <a:t> tai </a:t>
            </a:r>
            <a:r>
              <a:rPr lang="en-US" err="1"/>
              <a:t>tavoitteissa</a:t>
            </a:r>
            <a:r>
              <a:rPr lang="en-US"/>
              <a:t> </a:t>
            </a:r>
            <a:r>
              <a:rPr lang="en-US" err="1"/>
              <a:t>suhteessa</a:t>
            </a:r>
            <a:r>
              <a:rPr lang="en-US"/>
              <a:t> </a:t>
            </a:r>
            <a:r>
              <a:rPr lang="en-US" err="1"/>
              <a:t>vastuullisuuteen</a:t>
            </a:r>
            <a:r>
              <a:rPr lang="en-US"/>
              <a:t>, </a:t>
            </a:r>
            <a:r>
              <a:rPr lang="en-US" err="1"/>
              <a:t>kestävyyteen</a:t>
            </a:r>
            <a:r>
              <a:rPr lang="en-US"/>
              <a:t> ja </a:t>
            </a:r>
            <a:r>
              <a:rPr lang="en-US" err="1"/>
              <a:t>vaikuttavuuteen</a:t>
            </a: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br>
              <a:rPr lang="fi-FI"/>
            </a:br>
            <a:r>
              <a:rPr lang="fi-FI" err="1"/>
              <a:t>Ensmmäinen</a:t>
            </a:r>
            <a:r>
              <a:rPr lang="fi-FI"/>
              <a:t> ja  se perinteisin käsite on yritysvastuu tai yhteiskuntavastuu. </a:t>
            </a:r>
          </a:p>
          <a:p>
            <a:pPr marL="0" marR="0" lvl="0" indent="0" algn="l" defTabSz="914400" rtl="0" eaLnBrk="1" fontAlgn="auto" latinLnBrk="0" hangingPunct="1">
              <a:lnSpc>
                <a:spcPct val="100000"/>
              </a:lnSpc>
              <a:spcBef>
                <a:spcPts val="0"/>
              </a:spcBef>
              <a:spcAft>
                <a:spcPts val="0"/>
              </a:spcAft>
              <a:buClrTx/>
              <a:buSzTx/>
              <a:buFontTx/>
              <a:buNone/>
              <a:tabLst/>
              <a:defRPr/>
            </a:pPr>
            <a:r>
              <a:rPr lang="fi-FI"/>
              <a:t>Yrityksen yhteiskuntavastuuta (</a:t>
            </a:r>
            <a:r>
              <a:rPr lang="fi-FI" err="1"/>
              <a:t>Corporate</a:t>
            </a:r>
            <a:r>
              <a:rPr lang="fi-FI"/>
              <a:t> </a:t>
            </a:r>
            <a:r>
              <a:rPr lang="fi-FI" err="1"/>
              <a:t>Social</a:t>
            </a:r>
            <a:r>
              <a:rPr lang="fi-FI"/>
              <a:t> </a:t>
            </a:r>
            <a:r>
              <a:rPr lang="fi-FI" err="1"/>
              <a:t>Responsibility</a:t>
            </a:r>
            <a:r>
              <a:rPr lang="fi-FI"/>
              <a:t>, CSR) kutsutaan usein lyhemmin yritysvastuuksi. Sillä tarkoitetaan yrityksen tai organisaation vastuuta sosiaalisista, taloudellisista ja ympäristövaikutuksistaan. Vastuullisessa yritystoiminnassa huomioidaan sekä yrityksen suorat että epäsuorat vaikutukset ympäröivään yhteiskuntaan.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err="1">
                <a:solidFill>
                  <a:schemeClr val="bg1"/>
                </a:solidFill>
                <a:latin typeface="Work Sans regular" pitchFamily="2" charset="0"/>
              </a:rPr>
              <a:t>Vähentää</a:t>
            </a:r>
            <a:r>
              <a:rPr lang="en-US" sz="1200">
                <a:solidFill>
                  <a:schemeClr val="bg1"/>
                </a:solidFill>
                <a:latin typeface="Work Sans regular" pitchFamily="2" charset="0"/>
              </a:rPr>
              <a:t> </a:t>
            </a:r>
            <a:r>
              <a:rPr lang="en-US" sz="1200" err="1">
                <a:solidFill>
                  <a:schemeClr val="bg1"/>
                </a:solidFill>
                <a:latin typeface="Work Sans regular" pitchFamily="2" charset="0"/>
              </a:rPr>
              <a:t>aiheuttamaansa</a:t>
            </a:r>
            <a:r>
              <a:rPr lang="en-US" sz="1200">
                <a:solidFill>
                  <a:schemeClr val="bg1"/>
                </a:solidFill>
                <a:latin typeface="Work Sans regular" pitchFamily="2" charset="0"/>
              </a:rPr>
              <a:t> </a:t>
            </a:r>
            <a:r>
              <a:rPr lang="en-US" sz="1200" err="1">
                <a:solidFill>
                  <a:schemeClr val="bg1"/>
                </a:solidFill>
                <a:latin typeface="Work Sans regular" pitchFamily="2" charset="0"/>
              </a:rPr>
              <a:t>haittoja</a:t>
            </a:r>
            <a:r>
              <a:rPr lang="en-US" sz="1200">
                <a:solidFill>
                  <a:schemeClr val="bg1"/>
                </a:solidFill>
                <a:latin typeface="Work Sans regular" pitchFamily="2" charset="0"/>
              </a:rPr>
              <a:t> ja </a:t>
            </a:r>
            <a:r>
              <a:rPr lang="en-US" sz="1200" err="1">
                <a:solidFill>
                  <a:schemeClr val="bg1"/>
                </a:solidFill>
                <a:latin typeface="Work Sans regular" pitchFamily="2" charset="0"/>
              </a:rPr>
              <a:t>toimii</a:t>
            </a:r>
            <a:r>
              <a:rPr lang="en-US" sz="1200">
                <a:solidFill>
                  <a:schemeClr val="bg1"/>
                </a:solidFill>
                <a:latin typeface="Work Sans regular" pitchFamily="2" charset="0"/>
              </a:rPr>
              <a:t> </a:t>
            </a:r>
            <a:r>
              <a:rPr lang="en-US" sz="1200" err="1">
                <a:solidFill>
                  <a:schemeClr val="bg1"/>
                </a:solidFill>
                <a:latin typeface="Work Sans regular" pitchFamily="2" charset="0"/>
              </a:rPr>
              <a:t>lakien</a:t>
            </a:r>
            <a:r>
              <a:rPr lang="en-US" sz="1200">
                <a:solidFill>
                  <a:schemeClr val="bg1"/>
                </a:solidFill>
                <a:latin typeface="Work Sans regular" pitchFamily="2" charset="0"/>
              </a:rPr>
              <a:t> ja </a:t>
            </a:r>
            <a:r>
              <a:rPr lang="en-US" sz="1200" err="1">
                <a:solidFill>
                  <a:schemeClr val="bg1"/>
                </a:solidFill>
                <a:latin typeface="Work Sans regular" pitchFamily="2" charset="0"/>
              </a:rPr>
              <a:t>hyvän</a:t>
            </a:r>
            <a:r>
              <a:rPr lang="en-US" sz="1200">
                <a:solidFill>
                  <a:schemeClr val="bg1"/>
                </a:solidFill>
                <a:latin typeface="Work Sans regular" pitchFamily="2" charset="0"/>
              </a:rPr>
              <a:t> </a:t>
            </a:r>
            <a:r>
              <a:rPr lang="en-US" sz="1200" err="1">
                <a:solidFill>
                  <a:schemeClr val="bg1"/>
                </a:solidFill>
                <a:latin typeface="Work Sans regular" pitchFamily="2" charset="0"/>
              </a:rPr>
              <a:t>hallinnon</a:t>
            </a:r>
            <a:r>
              <a:rPr lang="en-US" sz="1200">
                <a:solidFill>
                  <a:schemeClr val="bg1"/>
                </a:solidFill>
                <a:latin typeface="Work Sans regular" pitchFamily="2" charset="0"/>
              </a:rPr>
              <a:t> </a:t>
            </a:r>
            <a:r>
              <a:rPr lang="en-US" sz="1200" err="1">
                <a:solidFill>
                  <a:schemeClr val="bg1"/>
                </a:solidFill>
                <a:latin typeface="Work Sans regular" pitchFamily="2" charset="0"/>
              </a:rPr>
              <a:t>mukaisesti</a:t>
            </a:r>
            <a:r>
              <a:rPr lang="en-US" sz="1200">
                <a:solidFill>
                  <a:schemeClr val="bg1"/>
                </a:solidFill>
                <a:latin typeface="Work Sans regular" pitchFamily="2" charset="0"/>
              </a:rPr>
              <a:t>.</a:t>
            </a:r>
            <a:endParaRPr lang="fi-FI"/>
          </a:p>
          <a:p>
            <a:pPr lvl="0"/>
            <a:r>
              <a:rPr lang="en-US" err="1"/>
              <a:t>Kaikilta</a:t>
            </a:r>
            <a:r>
              <a:rPr lang="en-US"/>
              <a:t> </a:t>
            </a:r>
            <a:r>
              <a:rPr lang="en-US" err="1"/>
              <a:t>yrityksiltä</a:t>
            </a:r>
            <a:r>
              <a:rPr lang="en-US"/>
              <a:t> </a:t>
            </a:r>
            <a:r>
              <a:rPr lang="en-US" err="1"/>
              <a:t>odotaan</a:t>
            </a:r>
            <a:r>
              <a:rPr lang="en-US"/>
              <a:t> </a:t>
            </a:r>
            <a:r>
              <a:rPr lang="en-US" err="1"/>
              <a:t>vähintään</a:t>
            </a:r>
            <a:r>
              <a:rPr lang="en-US"/>
              <a:t> </a:t>
            </a:r>
            <a:r>
              <a:rPr lang="en-US" err="1"/>
              <a:t>tätä</a:t>
            </a:r>
            <a:r>
              <a:rPr lang="en-US"/>
              <a:t> </a:t>
            </a:r>
            <a:r>
              <a:rPr lang="en-US" err="1"/>
              <a:t>tasoa</a:t>
            </a:r>
            <a:r>
              <a:rPr lang="en-US"/>
              <a:t>. </a:t>
            </a:r>
            <a:r>
              <a:rPr lang="en-US" err="1"/>
              <a:t>Yrittäjä</a:t>
            </a:r>
            <a:r>
              <a:rPr lang="en-US"/>
              <a:t> </a:t>
            </a:r>
            <a:r>
              <a:rPr lang="en-US" err="1"/>
              <a:t>voi</a:t>
            </a:r>
            <a:r>
              <a:rPr lang="en-US"/>
              <a:t> </a:t>
            </a:r>
            <a:r>
              <a:rPr lang="en-US" err="1"/>
              <a:t>suhtautua</a:t>
            </a:r>
            <a:r>
              <a:rPr lang="en-US"/>
              <a:t> </a:t>
            </a:r>
            <a:r>
              <a:rPr lang="en-US" err="1"/>
              <a:t>tähän</a:t>
            </a:r>
            <a:r>
              <a:rPr lang="en-US"/>
              <a:t> </a:t>
            </a:r>
            <a:r>
              <a:rPr lang="en-US" err="1"/>
              <a:t>riskin</a:t>
            </a:r>
            <a:r>
              <a:rPr lang="en-US"/>
              <a:t> </a:t>
            </a:r>
            <a:r>
              <a:rPr lang="en-US" err="1"/>
              <a:t>näkökulmasta</a:t>
            </a:r>
            <a:r>
              <a:rPr lang="en-US"/>
              <a:t>, </a:t>
            </a:r>
            <a:r>
              <a:rPr lang="en-US" err="1"/>
              <a:t>mainehaittana</a:t>
            </a:r>
            <a:r>
              <a:rPr lang="en-US"/>
              <a:t>. </a:t>
            </a:r>
            <a:r>
              <a:rPr lang="en-US" err="1"/>
              <a:t>Taustalla</a:t>
            </a:r>
            <a:r>
              <a:rPr lang="en-US"/>
              <a:t> on </a:t>
            </a:r>
            <a:r>
              <a:rPr lang="en-US" err="1"/>
              <a:t>usein</a:t>
            </a:r>
            <a:r>
              <a:rPr lang="en-US"/>
              <a:t> </a:t>
            </a:r>
            <a:r>
              <a:rPr lang="en-US" err="1"/>
              <a:t>sidosryhmien</a:t>
            </a:r>
            <a:r>
              <a:rPr lang="en-US"/>
              <a:t> </a:t>
            </a:r>
            <a:r>
              <a:rPr lang="en-US" err="1"/>
              <a:t>paineeseen</a:t>
            </a:r>
            <a:r>
              <a:rPr lang="en-US"/>
              <a:t> tai </a:t>
            </a:r>
            <a:r>
              <a:rPr lang="en-US" err="1"/>
              <a:t>vaatimuksiin</a:t>
            </a:r>
            <a:r>
              <a:rPr lang="en-US"/>
              <a:t> </a:t>
            </a:r>
            <a:r>
              <a:rPr lang="en-US" err="1"/>
              <a:t>vastaaminen</a:t>
            </a:r>
            <a:r>
              <a:rPr lang="en-US"/>
              <a:t>. </a:t>
            </a:r>
            <a:r>
              <a:rPr lang="en-US" err="1"/>
              <a:t>Vastuulliset</a:t>
            </a:r>
            <a:r>
              <a:rPr lang="en-US"/>
              <a:t> </a:t>
            </a:r>
            <a:r>
              <a:rPr lang="en-US" err="1"/>
              <a:t>yritykset</a:t>
            </a:r>
            <a:r>
              <a:rPr lang="en-US"/>
              <a:t> </a:t>
            </a:r>
            <a:r>
              <a:rPr lang="en-US" err="1"/>
              <a:t>raportoivat</a:t>
            </a:r>
            <a:r>
              <a:rPr lang="en-US"/>
              <a:t> </a:t>
            </a:r>
            <a:r>
              <a:rPr lang="en-US" err="1"/>
              <a:t>esimerkiksi</a:t>
            </a:r>
            <a:r>
              <a:rPr lang="en-US"/>
              <a:t> </a:t>
            </a:r>
            <a:r>
              <a:rPr lang="en-US" err="1"/>
              <a:t>jonkun</a:t>
            </a:r>
            <a:r>
              <a:rPr lang="en-US"/>
              <a:t> </a:t>
            </a:r>
            <a:r>
              <a:rPr lang="en-US" err="1"/>
              <a:t>standardin</a:t>
            </a:r>
            <a:r>
              <a:rPr lang="en-US"/>
              <a:t> </a:t>
            </a:r>
            <a:r>
              <a:rPr lang="en-US" err="1"/>
              <a:t>mukaisesti</a:t>
            </a:r>
            <a:r>
              <a:rPr lang="en-US"/>
              <a:t> ESG tai GRI </a:t>
            </a:r>
            <a:r>
              <a:rPr lang="en-US" err="1"/>
              <a:t>viitekehyksillä</a:t>
            </a:r>
            <a:r>
              <a:rPr lang="en-US"/>
              <a:t>. </a:t>
            </a:r>
            <a:r>
              <a:rPr lang="fi-FI" b="0" i="0">
                <a:solidFill>
                  <a:srgbClr val="181818"/>
                </a:solidFill>
                <a:effectLst/>
                <a:latin typeface="NordeaSansSmall"/>
              </a:rPr>
              <a:t>ESG on lyhenne englannin kielen sanoista </a:t>
            </a:r>
            <a:r>
              <a:rPr lang="fi-FI" b="0" i="0" err="1">
                <a:solidFill>
                  <a:srgbClr val="181818"/>
                </a:solidFill>
                <a:effectLst/>
                <a:latin typeface="NordeaSansSmall"/>
              </a:rPr>
              <a:t>Environmental</a:t>
            </a:r>
            <a:r>
              <a:rPr lang="fi-FI" b="0" i="0">
                <a:solidFill>
                  <a:srgbClr val="181818"/>
                </a:solidFill>
                <a:effectLst/>
                <a:latin typeface="NordeaSansSmall"/>
              </a:rPr>
              <a:t>, </a:t>
            </a:r>
            <a:r>
              <a:rPr lang="fi-FI" b="0" i="0" err="1">
                <a:solidFill>
                  <a:srgbClr val="181818"/>
                </a:solidFill>
                <a:effectLst/>
                <a:latin typeface="NordeaSansSmall"/>
              </a:rPr>
              <a:t>Social</a:t>
            </a:r>
            <a:r>
              <a:rPr lang="fi-FI" b="0" i="0">
                <a:solidFill>
                  <a:srgbClr val="181818"/>
                </a:solidFill>
                <a:effectLst/>
                <a:latin typeface="NordeaSansSmall"/>
              </a:rPr>
              <a:t> ja </a:t>
            </a:r>
            <a:r>
              <a:rPr lang="fi-FI" b="0" i="0" err="1">
                <a:solidFill>
                  <a:srgbClr val="181818"/>
                </a:solidFill>
                <a:effectLst/>
                <a:latin typeface="NordeaSansSmall"/>
              </a:rPr>
              <a:t>Governance</a:t>
            </a:r>
            <a:r>
              <a:rPr lang="fi-FI" b="0" i="0">
                <a:solidFill>
                  <a:srgbClr val="181818"/>
                </a:solidFill>
                <a:effectLst/>
                <a:latin typeface="NordeaSansSmall"/>
              </a:rPr>
              <a:t>. Sillä tarkoitetaan ympäristöön, yhteiskuntavastuuseen ja hallintotapaan liittyviä asioita. Näistä puhutaan usein myös vastuullisuutena. </a:t>
            </a:r>
          </a:p>
          <a:p>
            <a:pPr lvl="0"/>
            <a:r>
              <a:rPr lang="fi-FI" b="0" i="0">
                <a:solidFill>
                  <a:srgbClr val="181818"/>
                </a:solidFill>
                <a:effectLst/>
                <a:latin typeface="NordeaSansSmall"/>
              </a:rPr>
              <a:t>Usein riskien hallinta motiivi. </a:t>
            </a:r>
            <a:endParaRPr lang="en-US"/>
          </a:p>
          <a:p>
            <a:pPr lvl="0"/>
            <a:endParaRPr lang="en-US"/>
          </a:p>
          <a:p>
            <a:pPr lvl="0"/>
            <a:endParaRPr lang="en-US"/>
          </a:p>
          <a:p>
            <a:pPr lvl="0"/>
            <a:r>
              <a:rPr lang="en-US" err="1"/>
              <a:t>Toisena</a:t>
            </a:r>
            <a:r>
              <a:rPr lang="en-US"/>
              <a:t> </a:t>
            </a:r>
            <a:r>
              <a:rPr lang="en-US" err="1"/>
              <a:t>tasona</a:t>
            </a:r>
            <a:r>
              <a:rPr lang="en-US"/>
              <a:t> </a:t>
            </a:r>
            <a:r>
              <a:rPr lang="en-US" err="1"/>
              <a:t>tässä</a:t>
            </a:r>
            <a:r>
              <a:rPr lang="en-US"/>
              <a:t> </a:t>
            </a:r>
            <a:r>
              <a:rPr lang="en-US" err="1"/>
              <a:t>pydämidissa</a:t>
            </a:r>
            <a:r>
              <a:rPr lang="en-US"/>
              <a:t> on </a:t>
            </a:r>
            <a:r>
              <a:rPr lang="en-US" err="1"/>
              <a:t>Kestävä</a:t>
            </a:r>
            <a:r>
              <a:rPr lang="en-US"/>
              <a:t> </a:t>
            </a:r>
            <a:r>
              <a:rPr lang="en-US" err="1"/>
              <a:t>liiketoiminta</a:t>
            </a:r>
            <a:r>
              <a:rPr lang="en-US"/>
              <a:t>.  </a:t>
            </a:r>
            <a:r>
              <a:rPr lang="en-US" err="1"/>
              <a:t>Joka</a:t>
            </a:r>
            <a:r>
              <a:rPr lang="en-US"/>
              <a:t> </a:t>
            </a:r>
            <a:r>
              <a:rPr lang="en-US" err="1"/>
              <a:t>lähtee</a:t>
            </a:r>
            <a:r>
              <a:rPr lang="en-US"/>
              <a:t> </a:t>
            </a:r>
            <a:r>
              <a:rPr lang="en-US" err="1"/>
              <a:t>siitä</a:t>
            </a:r>
            <a:r>
              <a:rPr lang="en-US"/>
              <a:t> </a:t>
            </a:r>
            <a:r>
              <a:rPr lang="en-US" err="1"/>
              <a:t>ajatuksesta</a:t>
            </a:r>
            <a:r>
              <a:rPr lang="en-US"/>
              <a:t> </a:t>
            </a:r>
            <a:r>
              <a:rPr lang="en-US" err="1"/>
              <a:t>että</a:t>
            </a:r>
            <a:r>
              <a:rPr lang="en-US"/>
              <a:t> </a:t>
            </a:r>
            <a:r>
              <a:rPr lang="en-US" err="1"/>
              <a:t>palveluiden</a:t>
            </a:r>
            <a:r>
              <a:rPr lang="en-US"/>
              <a:t> </a:t>
            </a:r>
            <a:r>
              <a:rPr lang="en-US" err="1"/>
              <a:t>tuotteiden</a:t>
            </a:r>
            <a:r>
              <a:rPr lang="en-US"/>
              <a:t> ja </a:t>
            </a:r>
            <a:r>
              <a:rPr lang="en-US" err="1"/>
              <a:t>tuotantoprosessin</a:t>
            </a:r>
            <a:r>
              <a:rPr lang="en-US"/>
              <a:t> on </a:t>
            </a:r>
            <a:r>
              <a:rPr lang="en-US" err="1"/>
              <a:t>myös</a:t>
            </a:r>
            <a:r>
              <a:rPr lang="en-US"/>
              <a:t> </a:t>
            </a:r>
            <a:r>
              <a:rPr lang="en-US" err="1"/>
              <a:t>hyödytettävä</a:t>
            </a:r>
            <a:r>
              <a:rPr lang="en-US"/>
              <a:t> </a:t>
            </a:r>
            <a:r>
              <a:rPr lang="en-US" err="1"/>
              <a:t>yhteiskuntaa</a:t>
            </a:r>
            <a:r>
              <a:rPr lang="en-US"/>
              <a:t> tai </a:t>
            </a:r>
            <a:r>
              <a:rPr lang="en-US" err="1"/>
              <a:t>ympäristöä</a:t>
            </a:r>
            <a:r>
              <a:rPr lang="en-US"/>
              <a:t>.  </a:t>
            </a:r>
            <a:r>
              <a:rPr lang="en-US" err="1"/>
              <a:t>Kestävä</a:t>
            </a:r>
            <a:r>
              <a:rPr lang="en-US"/>
              <a:t> </a:t>
            </a:r>
            <a:r>
              <a:rPr lang="en-US" err="1"/>
              <a:t>pyrkii</a:t>
            </a:r>
            <a:r>
              <a:rPr lang="en-US"/>
              <a:t> </a:t>
            </a:r>
            <a:r>
              <a:rPr lang="en-US" err="1"/>
              <a:t>lisäämään</a:t>
            </a:r>
            <a:r>
              <a:rPr lang="en-US"/>
              <a:t> </a:t>
            </a:r>
            <a:r>
              <a:rPr lang="en-US" err="1"/>
              <a:t>positiivisia</a:t>
            </a:r>
            <a:r>
              <a:rPr lang="en-US"/>
              <a:t> </a:t>
            </a:r>
            <a:r>
              <a:rPr lang="en-US" err="1"/>
              <a:t>vaikutuksia</a:t>
            </a:r>
            <a:r>
              <a:rPr lang="en-US"/>
              <a:t> ja </a:t>
            </a:r>
            <a:r>
              <a:rPr lang="en-US" err="1"/>
              <a:t>hyödyttämään</a:t>
            </a:r>
            <a:r>
              <a:rPr lang="en-US"/>
              <a:t> </a:t>
            </a:r>
            <a:r>
              <a:rPr lang="en-US" err="1"/>
              <a:t>laajasti</a:t>
            </a:r>
            <a:r>
              <a:rPr lang="en-US"/>
              <a:t> </a:t>
            </a:r>
            <a:r>
              <a:rPr lang="en-US" err="1"/>
              <a:t>eri</a:t>
            </a:r>
            <a:r>
              <a:rPr lang="en-US"/>
              <a:t> </a:t>
            </a:r>
            <a:r>
              <a:rPr lang="en-US" err="1"/>
              <a:t>sidosryhmiä</a:t>
            </a:r>
            <a:r>
              <a:rPr lang="en-US"/>
              <a:t>. </a:t>
            </a:r>
            <a:r>
              <a:rPr lang="en-US" err="1"/>
              <a:t>Yritys</a:t>
            </a:r>
            <a:r>
              <a:rPr lang="en-US"/>
              <a:t> </a:t>
            </a:r>
            <a:r>
              <a:rPr lang="en-US" err="1"/>
              <a:t>ei</a:t>
            </a:r>
            <a:r>
              <a:rPr lang="en-US"/>
              <a:t> </a:t>
            </a:r>
            <a:r>
              <a:rPr lang="en-US" err="1"/>
              <a:t>kuitenkaan</a:t>
            </a:r>
            <a:r>
              <a:rPr lang="en-US"/>
              <a:t> </a:t>
            </a:r>
            <a:r>
              <a:rPr lang="en-US" err="1"/>
              <a:t>tarkastele</a:t>
            </a:r>
            <a:r>
              <a:rPr lang="en-US"/>
              <a:t> </a:t>
            </a:r>
            <a:r>
              <a:rPr lang="en-US" err="1"/>
              <a:t>kysymystä</a:t>
            </a:r>
            <a:r>
              <a:rPr lang="en-US"/>
              <a:t> </a:t>
            </a:r>
            <a:r>
              <a:rPr lang="en-US" err="1"/>
              <a:t>erityisesti</a:t>
            </a:r>
            <a:r>
              <a:rPr lang="en-US"/>
              <a:t> </a:t>
            </a:r>
            <a:r>
              <a:rPr lang="en-US" err="1"/>
              <a:t>minkään</a:t>
            </a:r>
            <a:r>
              <a:rPr lang="en-US"/>
              <a:t> </a:t>
            </a:r>
            <a:r>
              <a:rPr lang="en-US" err="1"/>
              <a:t>tietyn</a:t>
            </a:r>
            <a:r>
              <a:rPr lang="en-US"/>
              <a:t> </a:t>
            </a:r>
            <a:r>
              <a:rPr lang="en-US" err="1"/>
              <a:t>ongelman</a:t>
            </a:r>
            <a:r>
              <a:rPr lang="en-US"/>
              <a:t> </a:t>
            </a:r>
            <a:r>
              <a:rPr lang="en-US" err="1"/>
              <a:t>ratkaisemisen</a:t>
            </a:r>
            <a:r>
              <a:rPr lang="en-US"/>
              <a:t> </a:t>
            </a:r>
            <a:r>
              <a:rPr lang="en-US" err="1"/>
              <a:t>näkökulmasta</a:t>
            </a:r>
            <a:r>
              <a:rPr lang="en-US"/>
              <a:t>. </a:t>
            </a:r>
            <a:r>
              <a:rPr lang="en-US" err="1"/>
              <a:t>Laajin</a:t>
            </a:r>
            <a:r>
              <a:rPr lang="en-US"/>
              <a:t> </a:t>
            </a:r>
            <a:r>
              <a:rPr lang="en-US" err="1"/>
              <a:t>viitekehys</a:t>
            </a:r>
            <a:r>
              <a:rPr lang="en-US"/>
              <a:t> </a:t>
            </a:r>
            <a:r>
              <a:rPr lang="en-US" err="1"/>
              <a:t>mitä</a:t>
            </a:r>
            <a:r>
              <a:rPr lang="en-US"/>
              <a:t> </a:t>
            </a:r>
            <a:r>
              <a:rPr lang="en-US" err="1"/>
              <a:t>tarkastellaan</a:t>
            </a:r>
            <a:r>
              <a:rPr lang="en-US"/>
              <a:t> on YK </a:t>
            </a:r>
            <a:r>
              <a:rPr lang="en-US" err="1"/>
              <a:t>kestävän</a:t>
            </a:r>
            <a:r>
              <a:rPr lang="en-US"/>
              <a:t> </a:t>
            </a:r>
            <a:r>
              <a:rPr lang="en-US" err="1"/>
              <a:t>kehityksen</a:t>
            </a:r>
            <a:r>
              <a:rPr lang="en-US"/>
              <a:t> </a:t>
            </a:r>
            <a:r>
              <a:rPr lang="en-US" err="1"/>
              <a:t>tavoitteet</a:t>
            </a:r>
            <a:r>
              <a:rPr lang="en-US"/>
              <a:t>. </a:t>
            </a:r>
          </a:p>
          <a:p>
            <a:pPr lvl="0"/>
            <a:endParaRPr lang="en-US"/>
          </a:p>
          <a:p>
            <a:pPr lvl="0"/>
            <a:r>
              <a:rPr lang="en-US" err="1"/>
              <a:t>Vaikuttava</a:t>
            </a:r>
            <a:r>
              <a:rPr lang="en-US"/>
              <a:t> </a:t>
            </a:r>
            <a:r>
              <a:rPr lang="en-US" err="1"/>
              <a:t>yritys</a:t>
            </a:r>
            <a:r>
              <a:rPr lang="en-US"/>
              <a:t> </a:t>
            </a:r>
            <a:r>
              <a:rPr lang="en-US" err="1"/>
              <a:t>laittaa</a:t>
            </a:r>
            <a:r>
              <a:rPr lang="en-US"/>
              <a:t> </a:t>
            </a:r>
            <a:r>
              <a:rPr lang="en-US" err="1"/>
              <a:t>yhteiskunnallisen</a:t>
            </a:r>
            <a:r>
              <a:rPr lang="en-US"/>
              <a:t> </a:t>
            </a:r>
            <a:r>
              <a:rPr lang="en-US" err="1"/>
              <a:t>haasteen</a:t>
            </a:r>
            <a:r>
              <a:rPr lang="en-US"/>
              <a:t> </a:t>
            </a:r>
            <a:r>
              <a:rPr lang="en-US" err="1"/>
              <a:t>ratkaisemisen</a:t>
            </a:r>
            <a:r>
              <a:rPr lang="en-US"/>
              <a:t> tai </a:t>
            </a:r>
            <a:r>
              <a:rPr lang="en-US" err="1"/>
              <a:t>yhteiskunnallisen</a:t>
            </a:r>
            <a:r>
              <a:rPr lang="en-US"/>
              <a:t> </a:t>
            </a:r>
            <a:r>
              <a:rPr lang="en-US" err="1"/>
              <a:t>päämäärän</a:t>
            </a:r>
            <a:r>
              <a:rPr lang="en-US"/>
              <a:t> </a:t>
            </a:r>
            <a:r>
              <a:rPr lang="en-US" err="1"/>
              <a:t>ensisijaiseksi</a:t>
            </a:r>
            <a:r>
              <a:rPr lang="en-US"/>
              <a:t> </a:t>
            </a:r>
            <a:r>
              <a:rPr lang="en-US" err="1"/>
              <a:t>tavoitteeksi</a:t>
            </a:r>
            <a:r>
              <a:rPr lang="en-US"/>
              <a:t> ja </a:t>
            </a:r>
            <a:r>
              <a:rPr lang="en-US" err="1"/>
              <a:t>liiketoimintansa</a:t>
            </a:r>
            <a:r>
              <a:rPr lang="en-US"/>
              <a:t> </a:t>
            </a:r>
            <a:r>
              <a:rPr lang="en-US" err="1"/>
              <a:t>strategiseen</a:t>
            </a:r>
            <a:r>
              <a:rPr lang="en-US"/>
              <a:t> </a:t>
            </a:r>
            <a:r>
              <a:rPr lang="en-US" err="1"/>
              <a:t>ytimeen</a:t>
            </a:r>
            <a:r>
              <a:rPr lang="en-US"/>
              <a:t>, </a:t>
            </a:r>
            <a:r>
              <a:rPr lang="en-US" err="1"/>
              <a:t>yleensä</a:t>
            </a:r>
            <a:r>
              <a:rPr lang="en-US"/>
              <a:t> </a:t>
            </a:r>
            <a:r>
              <a:rPr lang="en-US" err="1"/>
              <a:t>kohtuullisen</a:t>
            </a:r>
            <a:r>
              <a:rPr lang="en-US"/>
              <a:t> </a:t>
            </a:r>
            <a:r>
              <a:rPr lang="en-US" err="1"/>
              <a:t>kapealla</a:t>
            </a:r>
            <a:r>
              <a:rPr lang="en-US"/>
              <a:t> </a:t>
            </a:r>
            <a:r>
              <a:rPr lang="en-US" err="1"/>
              <a:t>sektorilla</a:t>
            </a:r>
            <a:r>
              <a:rPr lang="en-US"/>
              <a:t>. </a:t>
            </a:r>
          </a:p>
          <a:p>
            <a:pPr lvl="0"/>
            <a:endParaRPr lang="en-US"/>
          </a:p>
          <a:p>
            <a:pPr lvl="0"/>
            <a:r>
              <a:rPr lang="en-US" err="1"/>
              <a:t>Vastuullinen</a:t>
            </a:r>
            <a:r>
              <a:rPr lang="en-US"/>
              <a:t> ja </a:t>
            </a:r>
            <a:r>
              <a:rPr lang="en-US" err="1"/>
              <a:t>vaikuttava</a:t>
            </a:r>
            <a:r>
              <a:rPr lang="en-US"/>
              <a:t> </a:t>
            </a:r>
            <a:r>
              <a:rPr lang="en-US" err="1"/>
              <a:t>yritys</a:t>
            </a:r>
            <a:r>
              <a:rPr lang="en-US"/>
              <a:t> </a:t>
            </a:r>
            <a:r>
              <a:rPr lang="en-US" err="1"/>
              <a:t>huomioi</a:t>
            </a:r>
            <a:r>
              <a:rPr lang="en-US"/>
              <a:t> </a:t>
            </a:r>
            <a:r>
              <a:rPr lang="en-US" err="1"/>
              <a:t>kuitenkin</a:t>
            </a:r>
            <a:r>
              <a:rPr lang="en-US"/>
              <a:t> </a:t>
            </a:r>
            <a:r>
              <a:rPr lang="en-US" err="1"/>
              <a:t>myös</a:t>
            </a:r>
            <a:r>
              <a:rPr lang="en-US"/>
              <a:t> </a:t>
            </a:r>
            <a:r>
              <a:rPr lang="en-US" err="1"/>
              <a:t>aikaisemmat</a:t>
            </a:r>
            <a:r>
              <a:rPr lang="en-US"/>
              <a:t> </a:t>
            </a:r>
            <a:r>
              <a:rPr lang="en-US" err="1"/>
              <a:t>tasot</a:t>
            </a:r>
            <a:r>
              <a:rPr lang="en-US"/>
              <a:t>. </a:t>
            </a:r>
          </a:p>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6320B0-6FC8-4C5B-A751-D09B7CEBBA61}"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7594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Katja</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B4304F-C1A5-4A17-9199-01F2C0AC3BB7}"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505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D5C0F-4884-7332-F71B-9845F41583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A8EC1A-72B9-C037-905F-EDB149A00989}"/>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4C41DFA8-82C0-98A9-DEF9-976354166EBF}"/>
              </a:ext>
            </a:extLst>
          </p:cNvPr>
          <p:cNvSpPr>
            <a:spLocks noGrp="1"/>
          </p:cNvSpPr>
          <p:nvPr>
            <p:ph type="body" idx="1"/>
          </p:nvPr>
        </p:nvSpPr>
        <p:spPr/>
        <p:txBody>
          <a:bodyPr/>
          <a:lstStyle/>
          <a:p>
            <a:r>
              <a:rPr lang="en-GB" err="1"/>
              <a:t>Kuvallinen</a:t>
            </a:r>
            <a:r>
              <a:rPr lang="en-GB"/>
              <a:t> </a:t>
            </a:r>
            <a:r>
              <a:rPr lang="en-GB" err="1"/>
              <a:t>dia</a:t>
            </a:r>
            <a:r>
              <a:rPr lang="en-GB"/>
              <a:t> 7. </a:t>
            </a:r>
            <a:r>
              <a:rPr lang="en-GB" err="1"/>
              <a:t>Kuvan</a:t>
            </a:r>
            <a:r>
              <a:rPr lang="en-GB"/>
              <a:t> </a:t>
            </a:r>
            <a:r>
              <a:rPr lang="en-GB" err="1"/>
              <a:t>koko</a:t>
            </a:r>
            <a:r>
              <a:rPr lang="en-GB"/>
              <a:t> 400x466px</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a:extLst>
              <a:ext uri="{FF2B5EF4-FFF2-40B4-BE49-F238E27FC236}">
                <a16:creationId xmlns:a16="http://schemas.microsoft.com/office/drawing/2014/main" id="{8BF9110D-9161-AC2A-90D8-C69B31AA8BF3}"/>
              </a:ext>
            </a:extLst>
          </p:cNvPr>
          <p:cNvSpPr>
            <a:spLocks noGrp="1"/>
          </p:cNvSpPr>
          <p:nvPr>
            <p:ph type="sldNum" sz="quarter" idx="5"/>
          </p:nvPr>
        </p:nvSpPr>
        <p:spPr/>
        <p:txBody>
          <a:bodyPr/>
          <a:lstStyle/>
          <a:p>
            <a:fld id="{9FB7F056-52EB-334E-A772-23B3C0E55309}" type="slidenum">
              <a:rPr lang="en-GB" smtClean="0"/>
              <a:t>13</a:t>
            </a:fld>
            <a:endParaRPr lang="en-GB"/>
          </a:p>
        </p:txBody>
      </p:sp>
    </p:spTree>
    <p:extLst>
      <p:ext uri="{BB962C8B-B14F-4D97-AF65-F5344CB8AC3E}">
        <p14:creationId xmlns:p14="http://schemas.microsoft.com/office/powerpoint/2010/main" val="5724156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TEHTÄVÄ: Tunnista yhteiskunnallinen yritys</a:t>
            </a:r>
          </a:p>
          <a:p>
            <a:endParaRPr lang="fi-FI" dirty="0"/>
          </a:p>
          <a:p>
            <a:r>
              <a:rPr lang="fi-FI" dirty="0"/>
              <a:t>Tämän tehtäväkokonaisuuden esimerkit ovat keksittyjä organisaatioita.</a:t>
            </a:r>
            <a:endParaRPr lang="fi-FI" dirty="0">
              <a:ea typeface="Calibri" panose="020F0502020204030204"/>
              <a:cs typeface="Calibri" panose="020F0502020204030204"/>
            </a:endParaRPr>
          </a:p>
        </p:txBody>
      </p:sp>
      <p:sp>
        <p:nvSpPr>
          <p:cNvPr id="4" name="Dian numeron paikkamerkki 3"/>
          <p:cNvSpPr>
            <a:spLocks noGrp="1"/>
          </p:cNvSpPr>
          <p:nvPr>
            <p:ph type="sldNum" sz="quarter" idx="5"/>
          </p:nvPr>
        </p:nvSpPr>
        <p:spPr/>
        <p:txBody>
          <a:bodyPr/>
          <a:lstStyle/>
          <a:p>
            <a:fld id="{9FB7F056-52EB-334E-A772-23B3C0E55309}" type="slidenum">
              <a:rPr lang="fi-FI" smtClean="0"/>
              <a:t>14</a:t>
            </a:fld>
            <a:endParaRPr lang="fi-FI"/>
          </a:p>
        </p:txBody>
      </p:sp>
    </p:spTree>
    <p:extLst>
      <p:ext uri="{BB962C8B-B14F-4D97-AF65-F5344CB8AC3E}">
        <p14:creationId xmlns:p14="http://schemas.microsoft.com/office/powerpoint/2010/main" val="4068684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TEHTÄVÄ: Tunnista yhteiskunnallinen yritys</a:t>
            </a:r>
            <a:endParaRPr lang="en-US" dirty="0"/>
          </a:p>
          <a:p>
            <a:endParaRPr lang="fi-FI" dirty="0"/>
          </a:p>
          <a:p>
            <a:r>
              <a:rPr lang="fi-FI" dirty="0"/>
              <a:t>Tämän tehtäväkokonaisuuden esimerkit ovat keksittyjä organisaatioita.</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15</a:t>
            </a:fld>
            <a:endParaRPr lang="fi-FI"/>
          </a:p>
        </p:txBody>
      </p:sp>
    </p:spTree>
    <p:extLst>
      <p:ext uri="{BB962C8B-B14F-4D97-AF65-F5344CB8AC3E}">
        <p14:creationId xmlns:p14="http://schemas.microsoft.com/office/powerpoint/2010/main" val="3134507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TEHTÄVÄ: Tunnista yhteiskunnallinen yritys</a:t>
            </a:r>
            <a:endParaRPr lang="en-US" dirty="0"/>
          </a:p>
          <a:p>
            <a:endParaRPr lang="fi-FI" dirty="0"/>
          </a:p>
          <a:p>
            <a:r>
              <a:rPr lang="fi-FI" dirty="0"/>
              <a:t>Tämän tehtäväkokonaisuuden esimerkit ovat keksittyjä organisaatioita.</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16</a:t>
            </a:fld>
            <a:endParaRPr lang="fi-FI"/>
          </a:p>
        </p:txBody>
      </p:sp>
    </p:spTree>
    <p:extLst>
      <p:ext uri="{BB962C8B-B14F-4D97-AF65-F5344CB8AC3E}">
        <p14:creationId xmlns:p14="http://schemas.microsoft.com/office/powerpoint/2010/main" val="1900068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TEHTÄVÄ: Tunnista yhteiskunnallinen yritys</a:t>
            </a:r>
            <a:endParaRPr lang="en-US" dirty="0"/>
          </a:p>
          <a:p>
            <a:endParaRPr lang="fi-FI" dirty="0"/>
          </a:p>
          <a:p>
            <a:r>
              <a:rPr lang="fi-FI" dirty="0"/>
              <a:t>Tämän tehtäväkokonaisuuden esimerkit ovat keksittyjä organisaatioita.</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17</a:t>
            </a:fld>
            <a:endParaRPr lang="fi-FI"/>
          </a:p>
        </p:txBody>
      </p:sp>
    </p:spTree>
    <p:extLst>
      <p:ext uri="{BB962C8B-B14F-4D97-AF65-F5344CB8AC3E}">
        <p14:creationId xmlns:p14="http://schemas.microsoft.com/office/powerpoint/2010/main" val="2434911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TEHTÄVÄ: Tunnista yhteiskunnallinen yritys</a:t>
            </a:r>
            <a:endParaRPr lang="en-US" dirty="0"/>
          </a:p>
          <a:p>
            <a:endParaRPr lang="fi-FI" dirty="0"/>
          </a:p>
          <a:p>
            <a:r>
              <a:rPr lang="fi-FI" dirty="0"/>
              <a:t>Tämän tehtäväkokonaisuuden esimerkit ovat keksittyjä organisaatioita.</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18</a:t>
            </a:fld>
            <a:endParaRPr lang="fi-FI"/>
          </a:p>
        </p:txBody>
      </p:sp>
    </p:spTree>
    <p:extLst>
      <p:ext uri="{BB962C8B-B14F-4D97-AF65-F5344CB8AC3E}">
        <p14:creationId xmlns:p14="http://schemas.microsoft.com/office/powerpoint/2010/main" val="3687203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2C453-60F4-E445-9289-6D7738E2E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F139C-9D81-63F6-8B67-B0DB6D8BFA7A}"/>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D1572318-9A3A-2CD6-A32F-5FE5CA9F2774}"/>
              </a:ext>
            </a:extLst>
          </p:cNvPr>
          <p:cNvSpPr>
            <a:spLocks noGrp="1"/>
          </p:cNvSpPr>
          <p:nvPr>
            <p:ph type="body" idx="1"/>
          </p:nvPr>
        </p:nvSpPr>
        <p:spPr/>
        <p:txBody>
          <a:bodyPr/>
          <a:lstStyle/>
          <a:p>
            <a:r>
              <a:rPr lang="en-GB" err="1"/>
              <a:t>Kuvallinen</a:t>
            </a:r>
            <a:r>
              <a:rPr lang="en-GB"/>
              <a:t> </a:t>
            </a:r>
            <a:r>
              <a:rPr lang="en-GB" err="1"/>
              <a:t>dia</a:t>
            </a:r>
            <a:r>
              <a:rPr lang="en-GB"/>
              <a:t> 7. </a:t>
            </a:r>
            <a:r>
              <a:rPr lang="en-GB" err="1"/>
              <a:t>Kuvan</a:t>
            </a:r>
            <a:r>
              <a:rPr lang="en-GB"/>
              <a:t> </a:t>
            </a:r>
            <a:r>
              <a:rPr lang="en-GB" err="1"/>
              <a:t>koko</a:t>
            </a:r>
            <a:r>
              <a:rPr lang="en-GB"/>
              <a:t> 400x466px</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a:extLst>
              <a:ext uri="{FF2B5EF4-FFF2-40B4-BE49-F238E27FC236}">
                <a16:creationId xmlns:a16="http://schemas.microsoft.com/office/drawing/2014/main" id="{7E16370A-29B4-E434-F279-D978C37F17F6}"/>
              </a:ext>
            </a:extLst>
          </p:cNvPr>
          <p:cNvSpPr>
            <a:spLocks noGrp="1"/>
          </p:cNvSpPr>
          <p:nvPr>
            <p:ph type="sldNum" sz="quarter" idx="5"/>
          </p:nvPr>
        </p:nvSpPr>
        <p:spPr/>
        <p:txBody>
          <a:bodyPr/>
          <a:lstStyle/>
          <a:p>
            <a:fld id="{9FB7F056-52EB-334E-A772-23B3C0E55309}" type="slidenum">
              <a:rPr lang="en-GB" smtClean="0"/>
              <a:t>20</a:t>
            </a:fld>
            <a:endParaRPr lang="en-GB"/>
          </a:p>
        </p:txBody>
      </p:sp>
    </p:spTree>
    <p:extLst>
      <p:ext uri="{BB962C8B-B14F-4D97-AF65-F5344CB8AC3E}">
        <p14:creationId xmlns:p14="http://schemas.microsoft.com/office/powerpoint/2010/main" val="34591869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A89E2-36FD-1020-99E2-2005BC9ED52A}"/>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3E4991C8-7140-6057-B341-468763605064}"/>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72DF30CD-373D-598E-A735-063AE5264CA6}"/>
              </a:ext>
            </a:extLst>
          </p:cNvPr>
          <p:cNvSpPr>
            <a:spLocks noGrp="1"/>
          </p:cNvSpPr>
          <p:nvPr>
            <p:ph type="body" idx="1"/>
          </p:nvPr>
        </p:nvSpPr>
        <p:spPr/>
        <p:txBody>
          <a:bodyPr/>
          <a:lstStyle/>
          <a:p>
            <a:r>
              <a:rPr lang="fi-FI"/>
              <a:t>Perusversio tekstidiasta sinipunaisella logolla. Sivunumero on sinisellä.</a:t>
            </a:r>
            <a:br>
              <a:rPr lang="fi-FI"/>
            </a:br>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fi-FI"/>
          </a:p>
        </p:txBody>
      </p:sp>
      <p:sp>
        <p:nvSpPr>
          <p:cNvPr id="4" name="Dian numeron paikkamerkki 3">
            <a:extLst>
              <a:ext uri="{FF2B5EF4-FFF2-40B4-BE49-F238E27FC236}">
                <a16:creationId xmlns:a16="http://schemas.microsoft.com/office/drawing/2014/main" id="{2DAF0067-A118-6541-FB5C-F8C518760BAB}"/>
              </a:ext>
            </a:extLst>
          </p:cNvPr>
          <p:cNvSpPr>
            <a:spLocks noGrp="1"/>
          </p:cNvSpPr>
          <p:nvPr>
            <p:ph type="sldNum" sz="quarter" idx="5"/>
          </p:nvPr>
        </p:nvSpPr>
        <p:spPr/>
        <p:txBody>
          <a:bodyPr/>
          <a:lstStyle/>
          <a:p>
            <a:fld id="{9FB7F056-52EB-334E-A772-23B3C0E55309}" type="slidenum">
              <a:t>21</a:t>
            </a:fld>
            <a:endParaRPr lang="fi-FI"/>
          </a:p>
        </p:txBody>
      </p:sp>
    </p:spTree>
    <p:extLst>
      <p:ext uri="{BB962C8B-B14F-4D97-AF65-F5344CB8AC3E}">
        <p14:creationId xmlns:p14="http://schemas.microsoft.com/office/powerpoint/2010/main" val="139596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i-FI"/>
          </a:p>
        </p:txBody>
      </p:sp>
      <p:sp>
        <p:nvSpPr>
          <p:cNvPr id="3" name="Notes Placeholder 2"/>
          <p:cNvSpPr>
            <a:spLocks noGrp="1"/>
          </p:cNvSpPr>
          <p:nvPr>
            <p:ph type="body" idx="1"/>
          </p:nvPr>
        </p:nvSpPr>
        <p:spPr/>
        <p:txBody>
          <a:bodyPr/>
          <a:lstStyle/>
          <a:p>
            <a:r>
              <a:rPr lang="en-GB" dirty="0" err="1"/>
              <a:t>Kuvallinen</a:t>
            </a:r>
            <a:r>
              <a:rPr lang="en-GB" dirty="0"/>
              <a:t> </a:t>
            </a:r>
            <a:r>
              <a:rPr lang="en-GB" dirty="0" err="1"/>
              <a:t>dia</a:t>
            </a:r>
            <a:r>
              <a:rPr lang="en-GB" dirty="0"/>
              <a:t> 2.</a:t>
            </a:r>
          </a:p>
          <a:p>
            <a:r>
              <a:rPr lang="fi-FI" dirty="0"/>
              <a:t>Jotta fontti pysyy oikeana (</a:t>
            </a:r>
            <a:r>
              <a:rPr lang="fi-FI" dirty="0" err="1"/>
              <a:t>Noto</a:t>
            </a:r>
            <a:r>
              <a:rPr lang="fi-FI" dirty="0"/>
              <a:t> </a:t>
            </a:r>
            <a:r>
              <a:rPr lang="fi-FI" dirty="0" err="1"/>
              <a:t>sans</a:t>
            </a:r>
            <a:r>
              <a:rPr lang="fi-FI" dirty="0"/>
              <a:t>) koko esityksen ajan, seuraa näitä ohjeita liittäessäsi tekstiä ulkopuolisesta lähteestä (esim. toisesta Powerpoint-esityksestä):</a:t>
            </a:r>
            <a:br>
              <a:rPr lang="fi-FI" dirty="0"/>
            </a:br>
            <a:r>
              <a:rPr lang="fi-FI" b="1" dirty="0"/>
              <a:t>1. </a:t>
            </a:r>
            <a:r>
              <a:rPr lang="fi-FI" dirty="0"/>
              <a:t>Kopioi haluamasi teksti</a:t>
            </a:r>
          </a:p>
          <a:p>
            <a:r>
              <a:rPr lang="fi-FI" b="1" dirty="0"/>
              <a:t>2. </a:t>
            </a:r>
            <a:r>
              <a:rPr lang="fi-FI" dirty="0"/>
              <a:t>Klikkaa hiiren </a:t>
            </a:r>
            <a:r>
              <a:rPr lang="fi-FI" b="1" dirty="0"/>
              <a:t>oikealla</a:t>
            </a:r>
            <a:r>
              <a:rPr lang="fi-FI" dirty="0"/>
              <a:t> napilla kohtaa, johon haluat liittää uuden tekstin</a:t>
            </a:r>
          </a:p>
          <a:p>
            <a:r>
              <a:rPr lang="fi-FI" b="1" dirty="0"/>
              <a:t>3. </a:t>
            </a:r>
            <a:r>
              <a:rPr lang="fi-FI" dirty="0"/>
              <a:t>Näkyviin tulee </a:t>
            </a:r>
            <a:r>
              <a:rPr lang="fi-FI" b="1" dirty="0"/>
              <a:t>liittämisasetukset</a:t>
            </a:r>
            <a:r>
              <a:rPr lang="fi-FI" dirty="0"/>
              <a:t>. Paina viimeistä (oikeanpuoleista) kohtaa "</a:t>
            </a:r>
            <a:r>
              <a:rPr lang="fi-FI" b="1" dirty="0"/>
              <a:t>Säilytä vain teksti</a:t>
            </a:r>
            <a:r>
              <a:rPr lang="fi-FI" dirty="0"/>
              <a:t>” liittääksesi tekstin oikeilla asetuksilla. </a:t>
            </a:r>
            <a:br>
              <a:rPr lang="fi-FI" dirty="0"/>
            </a:br>
            <a:endParaRPr lang="fi-FI" dirty="0"/>
          </a:p>
          <a:p>
            <a:endParaRPr lang="en-GB" dirty="0"/>
          </a:p>
        </p:txBody>
      </p:sp>
      <p:sp>
        <p:nvSpPr>
          <p:cNvPr id="4" name="Slide Number Placeholder 3"/>
          <p:cNvSpPr>
            <a:spLocks noGrp="1"/>
          </p:cNvSpPr>
          <p:nvPr>
            <p:ph type="sldNum" sz="quarter" idx="5"/>
          </p:nvPr>
        </p:nvSpPr>
        <p:spPr/>
        <p:txBody>
          <a:bodyPr/>
          <a:lstStyle/>
          <a:p>
            <a:fld id="{9FB7F056-52EB-334E-A772-23B3C0E55309}" type="slidenum">
              <a:rPr lang="en-GB" smtClean="0"/>
              <a:t>22</a:t>
            </a:fld>
            <a:endParaRPr lang="en-GB"/>
          </a:p>
        </p:txBody>
      </p:sp>
    </p:spTree>
    <p:extLst>
      <p:ext uri="{BB962C8B-B14F-4D97-AF65-F5344CB8AC3E}">
        <p14:creationId xmlns:p14="http://schemas.microsoft.com/office/powerpoint/2010/main" val="1746956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4B82F-7489-5F84-B1A5-678274A74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A63E4-BA68-A865-ED7D-9686F5336FFA}"/>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45BFBDC8-E9E7-FCBB-ACF2-BC2A5979B5E0}"/>
              </a:ext>
            </a:extLst>
          </p:cNvPr>
          <p:cNvSpPr>
            <a:spLocks noGrp="1"/>
          </p:cNvSpPr>
          <p:nvPr>
            <p:ph type="body" idx="1"/>
          </p:nvPr>
        </p:nvSpPr>
        <p:spPr/>
        <p:txBody>
          <a:bodyPr/>
          <a:lstStyle/>
          <a:p>
            <a:r>
              <a:rPr lang="en-GB" err="1"/>
              <a:t>Kuvallinen</a:t>
            </a:r>
            <a:r>
              <a:rPr lang="en-GB"/>
              <a:t> </a:t>
            </a:r>
            <a:r>
              <a:rPr lang="en-GB" err="1"/>
              <a:t>dia</a:t>
            </a:r>
            <a:r>
              <a:rPr lang="en-GB"/>
              <a:t> 7. </a:t>
            </a:r>
            <a:r>
              <a:rPr lang="en-GB" err="1"/>
              <a:t>Kuvan</a:t>
            </a:r>
            <a:r>
              <a:rPr lang="en-GB"/>
              <a:t> </a:t>
            </a:r>
            <a:r>
              <a:rPr lang="en-GB" err="1"/>
              <a:t>koko</a:t>
            </a:r>
            <a:r>
              <a:rPr lang="en-GB"/>
              <a:t> 400x466px</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a:extLst>
              <a:ext uri="{FF2B5EF4-FFF2-40B4-BE49-F238E27FC236}">
                <a16:creationId xmlns:a16="http://schemas.microsoft.com/office/drawing/2014/main" id="{FB8DBAC2-0E65-A2EE-1BED-9ACD3B713608}"/>
              </a:ext>
            </a:extLst>
          </p:cNvPr>
          <p:cNvSpPr>
            <a:spLocks noGrp="1"/>
          </p:cNvSpPr>
          <p:nvPr>
            <p:ph type="sldNum" sz="quarter" idx="5"/>
          </p:nvPr>
        </p:nvSpPr>
        <p:spPr/>
        <p:txBody>
          <a:bodyPr/>
          <a:lstStyle/>
          <a:p>
            <a:fld id="{9FB7F056-52EB-334E-A772-23B3C0E55309}" type="slidenum">
              <a:rPr lang="en-GB" smtClean="0"/>
              <a:t>23</a:t>
            </a:fld>
            <a:endParaRPr lang="en-GB"/>
          </a:p>
        </p:txBody>
      </p:sp>
    </p:spTree>
    <p:extLst>
      <p:ext uri="{BB962C8B-B14F-4D97-AF65-F5344CB8AC3E}">
        <p14:creationId xmlns:p14="http://schemas.microsoft.com/office/powerpoint/2010/main" val="2221551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EB07-9C79-4F03-2FCB-52CCBAEDA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7585F-69C6-74D9-01EF-FCB8B04A447B}"/>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7F714FA2-2147-4A2B-605C-68ECEDB6CD0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6A98FD6D-21DA-D1A3-F8D4-AECD5EACFD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9540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0B2C0-BB6B-978D-6A33-72C2C4EBF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380BC-63BB-681A-A70F-9AEBD95BCD8B}"/>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3D34EE9F-4154-4DB0-7559-1470E6366852}"/>
              </a:ext>
            </a:extLst>
          </p:cNvPr>
          <p:cNvSpPr>
            <a:spLocks noGrp="1"/>
          </p:cNvSpPr>
          <p:nvPr>
            <p:ph type="body" idx="1"/>
          </p:nvPr>
        </p:nvSpPr>
        <p:spPr/>
        <p:txBody>
          <a:bodyPr/>
          <a:lstStyle/>
          <a:p>
            <a:r>
              <a:rPr lang="en-GB" dirty="0" err="1"/>
              <a:t>Kuvallinen</a:t>
            </a:r>
            <a:r>
              <a:rPr lang="en-GB" dirty="0"/>
              <a:t> </a:t>
            </a:r>
            <a:r>
              <a:rPr lang="en-GB" dirty="0" err="1"/>
              <a:t>dia</a:t>
            </a:r>
            <a:r>
              <a:rPr lang="en-GB" dirty="0"/>
              <a:t> 2.</a:t>
            </a:r>
          </a:p>
          <a:p>
            <a:r>
              <a:rPr lang="fi-FI" dirty="0"/>
              <a:t>Jotta fontti pysyy oikeana (</a:t>
            </a:r>
            <a:r>
              <a:rPr lang="fi-FI" dirty="0" err="1"/>
              <a:t>Noto</a:t>
            </a:r>
            <a:r>
              <a:rPr lang="fi-FI" dirty="0"/>
              <a:t> </a:t>
            </a:r>
            <a:r>
              <a:rPr lang="fi-FI" dirty="0" err="1"/>
              <a:t>sans</a:t>
            </a:r>
            <a:r>
              <a:rPr lang="fi-FI" dirty="0"/>
              <a:t>) koko esityksen ajan, seuraa näitä ohjeita liittäessäsi tekstiä ulkopuolisesta lähteestä (esim. toisesta Powerpoint-esityksestä):</a:t>
            </a:r>
            <a:br>
              <a:rPr lang="fi-FI" dirty="0"/>
            </a:br>
            <a:r>
              <a:rPr lang="fi-FI" b="1" dirty="0"/>
              <a:t>1. </a:t>
            </a:r>
            <a:r>
              <a:rPr lang="fi-FI" dirty="0"/>
              <a:t>Kopioi haluamasi teksti</a:t>
            </a:r>
          </a:p>
          <a:p>
            <a:r>
              <a:rPr lang="fi-FI" b="1" dirty="0"/>
              <a:t>2. </a:t>
            </a:r>
            <a:r>
              <a:rPr lang="fi-FI" dirty="0"/>
              <a:t>Klikkaa hiiren </a:t>
            </a:r>
            <a:r>
              <a:rPr lang="fi-FI" b="1" dirty="0"/>
              <a:t>oikealla</a:t>
            </a:r>
            <a:r>
              <a:rPr lang="fi-FI" dirty="0"/>
              <a:t> napilla kohtaa, johon haluat liittää uuden tekstin</a:t>
            </a:r>
          </a:p>
          <a:p>
            <a:r>
              <a:rPr lang="fi-FI" b="1" dirty="0"/>
              <a:t>3. </a:t>
            </a:r>
            <a:r>
              <a:rPr lang="fi-FI" dirty="0"/>
              <a:t>Näkyviin tulee </a:t>
            </a:r>
            <a:r>
              <a:rPr lang="fi-FI" b="1" dirty="0"/>
              <a:t>liittämisasetukset</a:t>
            </a:r>
            <a:r>
              <a:rPr lang="fi-FI" dirty="0"/>
              <a:t>. Paina viimeistä (oikeanpuoleista) kohtaa "</a:t>
            </a:r>
            <a:r>
              <a:rPr lang="fi-FI" b="1" dirty="0"/>
              <a:t>Säilytä vain teksti</a:t>
            </a:r>
            <a:r>
              <a:rPr lang="fi-FI" dirty="0"/>
              <a:t>” liittääksesi tekstin oikeilla asetuksilla. </a:t>
            </a:r>
            <a:br>
              <a:rPr lang="fi-FI" dirty="0"/>
            </a:br>
            <a:endParaRPr lang="fi-FI" dirty="0"/>
          </a:p>
          <a:p>
            <a:endParaRPr lang="en-GB" dirty="0"/>
          </a:p>
        </p:txBody>
      </p:sp>
      <p:sp>
        <p:nvSpPr>
          <p:cNvPr id="4" name="Slide Number Placeholder 3">
            <a:extLst>
              <a:ext uri="{FF2B5EF4-FFF2-40B4-BE49-F238E27FC236}">
                <a16:creationId xmlns:a16="http://schemas.microsoft.com/office/drawing/2014/main" id="{9E1D88A8-EC1F-AFD6-8253-8A4ED787CC2C}"/>
              </a:ext>
            </a:extLst>
          </p:cNvPr>
          <p:cNvSpPr>
            <a:spLocks noGrp="1"/>
          </p:cNvSpPr>
          <p:nvPr>
            <p:ph type="sldNum" sz="quarter" idx="5"/>
          </p:nvPr>
        </p:nvSpPr>
        <p:spPr/>
        <p:txBody>
          <a:bodyPr/>
          <a:lstStyle/>
          <a:p>
            <a:fld id="{9FB7F056-52EB-334E-A772-23B3C0E55309}" type="slidenum">
              <a:rPr lang="en-GB" smtClean="0"/>
              <a:t>25</a:t>
            </a:fld>
            <a:endParaRPr lang="en-GB"/>
          </a:p>
        </p:txBody>
      </p:sp>
    </p:spTree>
    <p:extLst>
      <p:ext uri="{BB962C8B-B14F-4D97-AF65-F5344CB8AC3E}">
        <p14:creationId xmlns:p14="http://schemas.microsoft.com/office/powerpoint/2010/main" val="1455751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13709-7472-4A83-28A5-9D301557B59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EC7D2E0-CB75-8992-A70B-1CFADDA2A072}"/>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0F5283AA-AB40-EBD1-717C-21C2B3CBB3E9}"/>
              </a:ext>
            </a:extLst>
          </p:cNvPr>
          <p:cNvSpPr>
            <a:spLocks noGrp="1"/>
          </p:cNvSpPr>
          <p:nvPr>
            <p:ph type="body" idx="1"/>
          </p:nvPr>
        </p:nvSpPr>
        <p:spPr/>
        <p:txBody>
          <a:bodyPr/>
          <a:lstStyle/>
          <a:p>
            <a:r>
              <a:rPr lang="fi-FI"/>
              <a:t>Perusversio tekstidiasta sinipunaisella logolla. Sivunumero on sinisellä.</a:t>
            </a:r>
            <a:br>
              <a:rPr lang="fi-FI"/>
            </a:br>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fi-FI"/>
          </a:p>
        </p:txBody>
      </p:sp>
      <p:sp>
        <p:nvSpPr>
          <p:cNvPr id="4" name="Dian numeron paikkamerkki 3">
            <a:extLst>
              <a:ext uri="{FF2B5EF4-FFF2-40B4-BE49-F238E27FC236}">
                <a16:creationId xmlns:a16="http://schemas.microsoft.com/office/drawing/2014/main" id="{757BCB52-E658-7F74-6690-6BBF4ADAF29F}"/>
              </a:ext>
            </a:extLst>
          </p:cNvPr>
          <p:cNvSpPr>
            <a:spLocks noGrp="1"/>
          </p:cNvSpPr>
          <p:nvPr>
            <p:ph type="sldNum" sz="quarter" idx="5"/>
          </p:nvPr>
        </p:nvSpPr>
        <p:spPr/>
        <p:txBody>
          <a:bodyPr/>
          <a:lstStyle/>
          <a:p>
            <a:fld id="{9FB7F056-52EB-334E-A772-23B3C0E55309}" type="slidenum">
              <a:t>26</a:t>
            </a:fld>
            <a:endParaRPr lang="fi-FI"/>
          </a:p>
        </p:txBody>
      </p:sp>
    </p:spTree>
    <p:extLst>
      <p:ext uri="{BB962C8B-B14F-4D97-AF65-F5344CB8AC3E}">
        <p14:creationId xmlns:p14="http://schemas.microsoft.com/office/powerpoint/2010/main" val="3731951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ea typeface="Calibri"/>
                <a:cs typeface="Calibri"/>
              </a:rPr>
              <a:t>TEORIAOSIO: Kestävä kehitys yritystoiminnan perustana</a:t>
            </a:r>
            <a:endParaRPr lang="fi-FI" dirty="0"/>
          </a:p>
        </p:txBody>
      </p:sp>
    </p:spTree>
    <p:extLst>
      <p:ext uri="{BB962C8B-B14F-4D97-AF65-F5344CB8AC3E}">
        <p14:creationId xmlns:p14="http://schemas.microsoft.com/office/powerpoint/2010/main" val="1406352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EC577-F261-8821-CD82-54E6813FB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AACDF-6515-B57A-9427-1CCEB33DE053}"/>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3CE4336E-E0A4-B85E-7D88-1B3A8FEA904B}"/>
              </a:ext>
            </a:extLst>
          </p:cNvPr>
          <p:cNvSpPr>
            <a:spLocks noGrp="1"/>
          </p:cNvSpPr>
          <p:nvPr>
            <p:ph type="body" idx="1"/>
          </p:nvPr>
        </p:nvSpPr>
        <p:spPr/>
        <p:txBody>
          <a:bodyPr/>
          <a:lstStyle/>
          <a:p>
            <a:r>
              <a:rPr lang="en-GB" err="1"/>
              <a:t>Kuvallinen</a:t>
            </a:r>
            <a:r>
              <a:rPr lang="en-GB"/>
              <a:t> </a:t>
            </a:r>
            <a:r>
              <a:rPr lang="en-GB" err="1"/>
              <a:t>dia</a:t>
            </a:r>
            <a:r>
              <a:rPr lang="en-GB"/>
              <a:t> 7. </a:t>
            </a:r>
            <a:r>
              <a:rPr lang="en-GB" err="1"/>
              <a:t>Kuvan</a:t>
            </a:r>
            <a:r>
              <a:rPr lang="en-GB"/>
              <a:t> </a:t>
            </a:r>
            <a:r>
              <a:rPr lang="en-GB" err="1"/>
              <a:t>koko</a:t>
            </a:r>
            <a:r>
              <a:rPr lang="en-GB"/>
              <a:t> 400x466px</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a:extLst>
              <a:ext uri="{FF2B5EF4-FFF2-40B4-BE49-F238E27FC236}">
                <a16:creationId xmlns:a16="http://schemas.microsoft.com/office/drawing/2014/main" id="{B383ACB3-9EBD-AF1B-A815-0B874A741258}"/>
              </a:ext>
            </a:extLst>
          </p:cNvPr>
          <p:cNvSpPr>
            <a:spLocks noGrp="1"/>
          </p:cNvSpPr>
          <p:nvPr>
            <p:ph type="sldNum" sz="quarter" idx="5"/>
          </p:nvPr>
        </p:nvSpPr>
        <p:spPr/>
        <p:txBody>
          <a:bodyPr/>
          <a:lstStyle/>
          <a:p>
            <a:fld id="{9FB7F056-52EB-334E-A772-23B3C0E55309}" type="slidenum">
              <a:rPr lang="en-GB" smtClean="0"/>
              <a:t>28</a:t>
            </a:fld>
            <a:endParaRPr lang="en-GB"/>
          </a:p>
        </p:txBody>
      </p:sp>
    </p:spTree>
    <p:extLst>
      <p:ext uri="{BB962C8B-B14F-4D97-AF65-F5344CB8AC3E}">
        <p14:creationId xmlns:p14="http://schemas.microsoft.com/office/powerpoint/2010/main" val="27456776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D71C7-9C86-A3D0-AD9A-9FE56ECE9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EF9D8-5BB5-EFB7-7D48-9C20739DE1BD}"/>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64928C01-4062-BB5F-39F9-C3CC387B220C}"/>
              </a:ext>
            </a:extLst>
          </p:cNvPr>
          <p:cNvSpPr>
            <a:spLocks noGrp="1"/>
          </p:cNvSpPr>
          <p:nvPr>
            <p:ph type="body" idx="1"/>
          </p:nvPr>
        </p:nvSpPr>
        <p:spPr/>
        <p:txBody>
          <a:bodyPr/>
          <a:lstStyle/>
          <a:p>
            <a:r>
              <a:rPr lang="en-GB" dirty="0" err="1"/>
              <a:t>Kuvallinen</a:t>
            </a:r>
            <a:r>
              <a:rPr lang="en-GB" dirty="0"/>
              <a:t> </a:t>
            </a:r>
            <a:r>
              <a:rPr lang="en-GB" dirty="0" err="1"/>
              <a:t>dia</a:t>
            </a:r>
            <a:r>
              <a:rPr lang="en-GB" dirty="0"/>
              <a:t> 2.</a:t>
            </a:r>
          </a:p>
          <a:p>
            <a:r>
              <a:rPr lang="fi-FI" dirty="0"/>
              <a:t>Jotta fontti pysyy oikeana (</a:t>
            </a:r>
            <a:r>
              <a:rPr lang="fi-FI" dirty="0" err="1"/>
              <a:t>Noto</a:t>
            </a:r>
            <a:r>
              <a:rPr lang="fi-FI" dirty="0"/>
              <a:t> </a:t>
            </a:r>
            <a:r>
              <a:rPr lang="fi-FI" dirty="0" err="1"/>
              <a:t>sans</a:t>
            </a:r>
            <a:r>
              <a:rPr lang="fi-FI" dirty="0"/>
              <a:t>) koko esityksen ajan, seuraa näitä ohjeita liittäessäsi tekstiä ulkopuolisesta lähteestä (esim. toisesta Powerpoint-esityksestä):</a:t>
            </a:r>
            <a:br>
              <a:rPr lang="fi-FI" dirty="0"/>
            </a:br>
            <a:r>
              <a:rPr lang="fi-FI" b="1" dirty="0"/>
              <a:t>1. </a:t>
            </a:r>
            <a:r>
              <a:rPr lang="fi-FI" dirty="0"/>
              <a:t>Kopioi haluamasi teksti</a:t>
            </a:r>
          </a:p>
          <a:p>
            <a:r>
              <a:rPr lang="fi-FI" b="1" dirty="0"/>
              <a:t>2. </a:t>
            </a:r>
            <a:r>
              <a:rPr lang="fi-FI" dirty="0"/>
              <a:t>Klikkaa hiiren </a:t>
            </a:r>
            <a:r>
              <a:rPr lang="fi-FI" b="1" dirty="0"/>
              <a:t>oikealla</a:t>
            </a:r>
            <a:r>
              <a:rPr lang="fi-FI" dirty="0"/>
              <a:t> napilla kohtaa, johon haluat liittää uuden tekstin</a:t>
            </a:r>
          </a:p>
          <a:p>
            <a:r>
              <a:rPr lang="fi-FI" b="1" dirty="0"/>
              <a:t>3. </a:t>
            </a:r>
            <a:r>
              <a:rPr lang="fi-FI" dirty="0"/>
              <a:t>Näkyviin tulee </a:t>
            </a:r>
            <a:r>
              <a:rPr lang="fi-FI" b="1" dirty="0"/>
              <a:t>liittämisasetukset</a:t>
            </a:r>
            <a:r>
              <a:rPr lang="fi-FI" dirty="0"/>
              <a:t>. Paina viimeistä (oikeanpuoleista) kohtaa "</a:t>
            </a:r>
            <a:r>
              <a:rPr lang="fi-FI" b="1" dirty="0"/>
              <a:t>Säilytä vain teksti</a:t>
            </a:r>
            <a:r>
              <a:rPr lang="fi-FI" dirty="0"/>
              <a:t>” liittääksesi tekstin oikeilla asetuksilla. </a:t>
            </a:r>
            <a:br>
              <a:rPr lang="fi-FI" dirty="0"/>
            </a:br>
            <a:endParaRPr lang="fi-FI" dirty="0"/>
          </a:p>
          <a:p>
            <a:endParaRPr lang="en-GB" dirty="0"/>
          </a:p>
        </p:txBody>
      </p:sp>
      <p:sp>
        <p:nvSpPr>
          <p:cNvPr id="4" name="Slide Number Placeholder 3">
            <a:extLst>
              <a:ext uri="{FF2B5EF4-FFF2-40B4-BE49-F238E27FC236}">
                <a16:creationId xmlns:a16="http://schemas.microsoft.com/office/drawing/2014/main" id="{2DDE623A-05BF-B2E3-3AD5-B8A8142A2A68}"/>
              </a:ext>
            </a:extLst>
          </p:cNvPr>
          <p:cNvSpPr>
            <a:spLocks noGrp="1"/>
          </p:cNvSpPr>
          <p:nvPr>
            <p:ph type="sldNum" sz="quarter" idx="5"/>
          </p:nvPr>
        </p:nvSpPr>
        <p:spPr/>
        <p:txBody>
          <a:bodyPr/>
          <a:lstStyle/>
          <a:p>
            <a:fld id="{9FB7F056-52EB-334E-A772-23B3C0E55309}" type="slidenum">
              <a:rPr lang="en-GB" smtClean="0"/>
              <a:t>29</a:t>
            </a:fld>
            <a:endParaRPr lang="en-GB"/>
          </a:p>
        </p:txBody>
      </p:sp>
    </p:spTree>
    <p:extLst>
      <p:ext uri="{BB962C8B-B14F-4D97-AF65-F5344CB8AC3E}">
        <p14:creationId xmlns:p14="http://schemas.microsoft.com/office/powerpoint/2010/main" val="31906987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BFCD1-25B6-2554-D9C3-5C9D1D83B79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EAD9E31-B158-2494-5567-EA6A7F1863B7}"/>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C031B55A-5341-846D-7001-C4F67D36F2A5}"/>
              </a:ext>
            </a:extLst>
          </p:cNvPr>
          <p:cNvSpPr>
            <a:spLocks noGrp="1"/>
          </p:cNvSpPr>
          <p:nvPr>
            <p:ph type="body" idx="1"/>
          </p:nvPr>
        </p:nvSpPr>
        <p:spPr/>
        <p:txBody>
          <a:bodyPr/>
          <a:lstStyle/>
          <a:p>
            <a:r>
              <a:rPr lang="fi-FI"/>
              <a:t>Perusversio tekstidiasta sinipunaisella logolla. Sivunumero on sinisellä.</a:t>
            </a:r>
            <a:br>
              <a:rPr lang="fi-FI"/>
            </a:br>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fi-FI"/>
          </a:p>
        </p:txBody>
      </p:sp>
      <p:sp>
        <p:nvSpPr>
          <p:cNvPr id="4" name="Dian numeron paikkamerkki 3">
            <a:extLst>
              <a:ext uri="{FF2B5EF4-FFF2-40B4-BE49-F238E27FC236}">
                <a16:creationId xmlns:a16="http://schemas.microsoft.com/office/drawing/2014/main" id="{8424E659-1055-AFDF-67B2-1A15CD88D613}"/>
              </a:ext>
            </a:extLst>
          </p:cNvPr>
          <p:cNvSpPr>
            <a:spLocks noGrp="1"/>
          </p:cNvSpPr>
          <p:nvPr>
            <p:ph type="sldNum" sz="quarter" idx="5"/>
          </p:nvPr>
        </p:nvSpPr>
        <p:spPr/>
        <p:txBody>
          <a:bodyPr/>
          <a:lstStyle/>
          <a:p>
            <a:fld id="{9FB7F056-52EB-334E-A772-23B3C0E55309}" type="slidenum">
              <a:t>30</a:t>
            </a:fld>
            <a:endParaRPr lang="fi-FI"/>
          </a:p>
        </p:txBody>
      </p:sp>
    </p:spTree>
    <p:extLst>
      <p:ext uri="{BB962C8B-B14F-4D97-AF65-F5344CB8AC3E}">
        <p14:creationId xmlns:p14="http://schemas.microsoft.com/office/powerpoint/2010/main" val="32952041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en-US" dirty="0">
                <a:ea typeface="Calibri"/>
                <a:cs typeface="Calibri"/>
              </a:rPr>
              <a:t>TEHTÄVÄ: Totta </a:t>
            </a:r>
            <a:r>
              <a:rPr lang="en-US" dirty="0" err="1">
                <a:ea typeface="Calibri"/>
                <a:cs typeface="Calibri"/>
              </a:rPr>
              <a:t>vai</a:t>
            </a:r>
            <a:r>
              <a:rPr lang="en-US" dirty="0">
                <a:ea typeface="Calibri"/>
                <a:cs typeface="Calibri"/>
              </a:rPr>
              <a:t> </a:t>
            </a:r>
            <a:r>
              <a:rPr lang="en-US" dirty="0" err="1">
                <a:ea typeface="Calibri"/>
                <a:cs typeface="Calibri"/>
              </a:rPr>
              <a:t>tarua</a:t>
            </a:r>
            <a:r>
              <a:rPr lang="en-US" dirty="0">
                <a:ea typeface="Calibri"/>
                <a:cs typeface="Calibri"/>
              </a:rPr>
              <a:t>?</a:t>
            </a:r>
          </a:p>
        </p:txBody>
      </p:sp>
      <p:sp>
        <p:nvSpPr>
          <p:cNvPr id="4" name="Dian numeron paikkamerkki 3"/>
          <p:cNvSpPr>
            <a:spLocks noGrp="1"/>
          </p:cNvSpPr>
          <p:nvPr>
            <p:ph type="sldNum" sz="quarter" idx="5"/>
          </p:nvPr>
        </p:nvSpPr>
        <p:spPr/>
        <p:txBody>
          <a:bodyPr/>
          <a:lstStyle/>
          <a:p>
            <a:fld id="{9FB7F056-52EB-334E-A772-23B3C0E55309}" type="slidenum">
              <a:rPr lang="fi-FI"/>
              <a:t>31</a:t>
            </a:fld>
            <a:endParaRPr lang="fi-FI"/>
          </a:p>
        </p:txBody>
      </p:sp>
    </p:spTree>
    <p:extLst>
      <p:ext uri="{BB962C8B-B14F-4D97-AF65-F5344CB8AC3E}">
        <p14:creationId xmlns:p14="http://schemas.microsoft.com/office/powerpoint/2010/main" val="1377814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32</a:t>
            </a:fld>
            <a:endParaRPr lang="fi-FI"/>
          </a:p>
        </p:txBody>
      </p:sp>
    </p:spTree>
    <p:extLst>
      <p:ext uri="{BB962C8B-B14F-4D97-AF65-F5344CB8AC3E}">
        <p14:creationId xmlns:p14="http://schemas.microsoft.com/office/powerpoint/2010/main" val="3681144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33</a:t>
            </a:fld>
            <a:endParaRPr lang="fi-FI"/>
          </a:p>
        </p:txBody>
      </p:sp>
    </p:spTree>
    <p:extLst>
      <p:ext uri="{BB962C8B-B14F-4D97-AF65-F5344CB8AC3E}">
        <p14:creationId xmlns:p14="http://schemas.microsoft.com/office/powerpoint/2010/main" val="1388957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34</a:t>
            </a:fld>
            <a:endParaRPr lang="fi-FI"/>
          </a:p>
        </p:txBody>
      </p:sp>
    </p:spTree>
    <p:extLst>
      <p:ext uri="{BB962C8B-B14F-4D97-AF65-F5344CB8AC3E}">
        <p14:creationId xmlns:p14="http://schemas.microsoft.com/office/powerpoint/2010/main" val="28642312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35</a:t>
            </a:fld>
            <a:endParaRPr lang="fi-FI"/>
          </a:p>
        </p:txBody>
      </p:sp>
    </p:spTree>
    <p:extLst>
      <p:ext uri="{BB962C8B-B14F-4D97-AF65-F5344CB8AC3E}">
        <p14:creationId xmlns:p14="http://schemas.microsoft.com/office/powerpoint/2010/main" val="533433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en-US" dirty="0"/>
              <a:t>TEHTÄVÄ: Totta </a:t>
            </a:r>
            <a:r>
              <a:rPr lang="en-US" dirty="0" err="1"/>
              <a:t>vai</a:t>
            </a:r>
            <a:r>
              <a:rPr lang="en-US" dirty="0"/>
              <a:t> </a:t>
            </a:r>
            <a:r>
              <a:rPr lang="en-US" dirty="0" err="1"/>
              <a:t>tarua</a:t>
            </a:r>
            <a:r>
              <a:rPr lang="en-US" dirty="0"/>
              <a:t>?</a:t>
            </a:r>
          </a:p>
          <a:p>
            <a:endParaRPr lang="en-US" dirty="0">
              <a:ea typeface="Calibri"/>
              <a:cs typeface="Calibri"/>
            </a:endParaRPr>
          </a:p>
        </p:txBody>
      </p:sp>
      <p:sp>
        <p:nvSpPr>
          <p:cNvPr id="4" name="Dian numeron paikkamerkki 3"/>
          <p:cNvSpPr>
            <a:spLocks noGrp="1"/>
          </p:cNvSpPr>
          <p:nvPr>
            <p:ph type="sldNum" sz="quarter" idx="5"/>
          </p:nvPr>
        </p:nvSpPr>
        <p:spPr/>
        <p:txBody>
          <a:bodyPr/>
          <a:lstStyle/>
          <a:p>
            <a:fld id="{9FB7F056-52EB-334E-A772-23B3C0E55309}" type="slidenum">
              <a:rPr lang="fi-FI"/>
              <a:t>36</a:t>
            </a:fld>
            <a:endParaRPr lang="fi-FI"/>
          </a:p>
        </p:txBody>
      </p:sp>
    </p:spTree>
    <p:extLst>
      <p:ext uri="{BB962C8B-B14F-4D97-AF65-F5344CB8AC3E}">
        <p14:creationId xmlns:p14="http://schemas.microsoft.com/office/powerpoint/2010/main" val="2832307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16CAC-2872-0143-C07B-6624F92E6D7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B42B3547-8C15-5294-3D49-24461C5666FC}"/>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4CD2B3A7-FDAE-DB3E-3149-E1E9C19057A2}"/>
              </a:ext>
            </a:extLst>
          </p:cNvPr>
          <p:cNvSpPr>
            <a:spLocks noGrp="1"/>
          </p:cNvSpPr>
          <p:nvPr>
            <p:ph type="body" idx="1"/>
          </p:nvPr>
        </p:nvSpPr>
        <p:spPr/>
        <p:txBody>
          <a:bodyPr/>
          <a:lstStyle/>
          <a:p>
            <a:r>
              <a:rPr lang="fi-FI" dirty="0">
                <a:ea typeface="Calibri"/>
                <a:cs typeface="Calibri"/>
              </a:rPr>
              <a:t>TEHTÄVÄ: Tutustu yhteen yhteiskunnalliseen innovaatioon</a:t>
            </a:r>
            <a:endParaRPr lang="fi-FI" dirty="0"/>
          </a:p>
        </p:txBody>
      </p:sp>
      <p:sp>
        <p:nvSpPr>
          <p:cNvPr id="4" name="Dian numeron paikkamerkki 3">
            <a:extLst>
              <a:ext uri="{FF2B5EF4-FFF2-40B4-BE49-F238E27FC236}">
                <a16:creationId xmlns:a16="http://schemas.microsoft.com/office/drawing/2014/main" id="{57C2DE68-B1E6-3FE6-958A-864E88AFD355}"/>
              </a:ext>
            </a:extLst>
          </p:cNvPr>
          <p:cNvSpPr>
            <a:spLocks noGrp="1"/>
          </p:cNvSpPr>
          <p:nvPr>
            <p:ph type="sldNum" sz="quarter" idx="5"/>
          </p:nvPr>
        </p:nvSpPr>
        <p:spPr/>
        <p:txBody>
          <a:bodyPr/>
          <a:lstStyle/>
          <a:p>
            <a:fld id="{9FB7F056-52EB-334E-A772-23B3C0E55309}" type="slidenum">
              <a:rPr lang="fi-FI" smtClean="0"/>
              <a:t>37</a:t>
            </a:fld>
            <a:endParaRPr lang="fi-FI"/>
          </a:p>
        </p:txBody>
      </p:sp>
    </p:spTree>
    <p:extLst>
      <p:ext uri="{BB962C8B-B14F-4D97-AF65-F5344CB8AC3E}">
        <p14:creationId xmlns:p14="http://schemas.microsoft.com/office/powerpoint/2010/main" val="37107208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9C65E-8403-17B6-E855-8EE92C8A5C2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ACFD6AD1-462B-C50A-71E1-F5C883C43F39}"/>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530F6F7D-39BB-903A-77A9-0DDAD39D788E}"/>
              </a:ext>
            </a:extLst>
          </p:cNvPr>
          <p:cNvSpPr>
            <a:spLocks noGrp="1"/>
          </p:cNvSpPr>
          <p:nvPr>
            <p:ph type="body" idx="1"/>
          </p:nvPr>
        </p:nvSpPr>
        <p:spPr/>
        <p:txBody>
          <a:bodyPr/>
          <a:lstStyle/>
          <a:p>
            <a:r>
              <a:rPr lang="fi-FI"/>
              <a:t>Perusversio tekstidiasta sinipunaisella logolla. Sivunumero on sinisellä.</a:t>
            </a:r>
            <a:br>
              <a:rPr lang="fi-FI"/>
            </a:br>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fi-FI"/>
          </a:p>
        </p:txBody>
      </p:sp>
      <p:sp>
        <p:nvSpPr>
          <p:cNvPr id="4" name="Dian numeron paikkamerkki 3">
            <a:extLst>
              <a:ext uri="{FF2B5EF4-FFF2-40B4-BE49-F238E27FC236}">
                <a16:creationId xmlns:a16="http://schemas.microsoft.com/office/drawing/2014/main" id="{F986225B-7FB1-7E5A-A4FE-0ACFF4B4286F}"/>
              </a:ext>
            </a:extLst>
          </p:cNvPr>
          <p:cNvSpPr>
            <a:spLocks noGrp="1"/>
          </p:cNvSpPr>
          <p:nvPr>
            <p:ph type="sldNum" sz="quarter" idx="5"/>
          </p:nvPr>
        </p:nvSpPr>
        <p:spPr/>
        <p:txBody>
          <a:bodyPr/>
          <a:lstStyle/>
          <a:p>
            <a:fld id="{9FB7F056-52EB-334E-A772-23B3C0E55309}" type="slidenum">
              <a:t>38</a:t>
            </a:fld>
            <a:endParaRPr lang="fi-FI"/>
          </a:p>
        </p:txBody>
      </p:sp>
    </p:spTree>
    <p:extLst>
      <p:ext uri="{BB962C8B-B14F-4D97-AF65-F5344CB8AC3E}">
        <p14:creationId xmlns:p14="http://schemas.microsoft.com/office/powerpoint/2010/main" val="3418553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9B86E-9E99-80B6-9791-48CB61019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E3CA0-EF8B-AE27-1B38-806F01A18963}"/>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C163E2DE-2AB1-10A3-DA47-C318338C3902}"/>
              </a:ext>
            </a:extLst>
          </p:cNvPr>
          <p:cNvSpPr>
            <a:spLocks noGrp="1"/>
          </p:cNvSpPr>
          <p:nvPr>
            <p:ph type="body" idx="1"/>
          </p:nvPr>
        </p:nvSpPr>
        <p:spPr/>
        <p:txBody>
          <a:bodyPr/>
          <a:lstStyle/>
          <a:p>
            <a:r>
              <a:rPr lang="en-GB" dirty="0" err="1"/>
              <a:t>Kuvallinen</a:t>
            </a:r>
            <a:r>
              <a:rPr lang="en-GB" dirty="0"/>
              <a:t> </a:t>
            </a:r>
            <a:r>
              <a:rPr lang="en-GB" dirty="0" err="1"/>
              <a:t>dia</a:t>
            </a:r>
            <a:r>
              <a:rPr lang="en-GB" dirty="0"/>
              <a:t> 2.</a:t>
            </a:r>
          </a:p>
          <a:p>
            <a:r>
              <a:rPr lang="fi-FI" dirty="0"/>
              <a:t>Jotta fontti pysyy oikeana (</a:t>
            </a:r>
            <a:r>
              <a:rPr lang="fi-FI" dirty="0" err="1"/>
              <a:t>Noto</a:t>
            </a:r>
            <a:r>
              <a:rPr lang="fi-FI" dirty="0"/>
              <a:t> </a:t>
            </a:r>
            <a:r>
              <a:rPr lang="fi-FI" dirty="0" err="1"/>
              <a:t>sans</a:t>
            </a:r>
            <a:r>
              <a:rPr lang="fi-FI" dirty="0"/>
              <a:t>) koko esityksen ajan, seuraa näitä ohjeita liittäessäsi tekstiä ulkopuolisesta lähteestä (esim. toisesta Powerpoint-esityksestä):</a:t>
            </a:r>
            <a:br>
              <a:rPr lang="fi-FI" dirty="0"/>
            </a:br>
            <a:r>
              <a:rPr lang="fi-FI" b="1" dirty="0"/>
              <a:t>1. </a:t>
            </a:r>
            <a:r>
              <a:rPr lang="fi-FI" dirty="0"/>
              <a:t>Kopioi haluamasi teksti</a:t>
            </a:r>
          </a:p>
          <a:p>
            <a:r>
              <a:rPr lang="fi-FI" b="1" dirty="0"/>
              <a:t>2. </a:t>
            </a:r>
            <a:r>
              <a:rPr lang="fi-FI" dirty="0"/>
              <a:t>Klikkaa hiiren </a:t>
            </a:r>
            <a:r>
              <a:rPr lang="fi-FI" b="1" dirty="0"/>
              <a:t>oikealla</a:t>
            </a:r>
            <a:r>
              <a:rPr lang="fi-FI" dirty="0"/>
              <a:t> napilla kohtaa, johon haluat liittää uuden tekstin</a:t>
            </a:r>
          </a:p>
          <a:p>
            <a:r>
              <a:rPr lang="fi-FI" b="1" dirty="0"/>
              <a:t>3. </a:t>
            </a:r>
            <a:r>
              <a:rPr lang="fi-FI" dirty="0"/>
              <a:t>Näkyviin tulee </a:t>
            </a:r>
            <a:r>
              <a:rPr lang="fi-FI" b="1" dirty="0"/>
              <a:t>liittämisasetukset</a:t>
            </a:r>
            <a:r>
              <a:rPr lang="fi-FI" dirty="0"/>
              <a:t>. Paina viimeistä (oikeanpuoleista) kohtaa "</a:t>
            </a:r>
            <a:r>
              <a:rPr lang="fi-FI" b="1" dirty="0"/>
              <a:t>Säilytä vain teksti</a:t>
            </a:r>
            <a:r>
              <a:rPr lang="fi-FI" dirty="0"/>
              <a:t>” liittääksesi tekstin oikeilla asetuksilla. </a:t>
            </a:r>
            <a:br>
              <a:rPr lang="fi-FI" dirty="0"/>
            </a:br>
            <a:endParaRPr lang="fi-FI" dirty="0"/>
          </a:p>
          <a:p>
            <a:endParaRPr lang="en-GB" dirty="0"/>
          </a:p>
        </p:txBody>
      </p:sp>
      <p:sp>
        <p:nvSpPr>
          <p:cNvPr id="4" name="Slide Number Placeholder 3">
            <a:extLst>
              <a:ext uri="{FF2B5EF4-FFF2-40B4-BE49-F238E27FC236}">
                <a16:creationId xmlns:a16="http://schemas.microsoft.com/office/drawing/2014/main" id="{AF710B17-4076-F50D-D5CF-FEBB5B56EEF5}"/>
              </a:ext>
            </a:extLst>
          </p:cNvPr>
          <p:cNvSpPr>
            <a:spLocks noGrp="1"/>
          </p:cNvSpPr>
          <p:nvPr>
            <p:ph type="sldNum" sz="quarter" idx="5"/>
          </p:nvPr>
        </p:nvSpPr>
        <p:spPr/>
        <p:txBody>
          <a:bodyPr/>
          <a:lstStyle/>
          <a:p>
            <a:fld id="{9FB7F056-52EB-334E-A772-23B3C0E55309}" type="slidenum">
              <a:rPr lang="en-GB" smtClean="0"/>
              <a:t>39</a:t>
            </a:fld>
            <a:endParaRPr lang="en-GB"/>
          </a:p>
        </p:txBody>
      </p:sp>
    </p:spTree>
    <p:extLst>
      <p:ext uri="{BB962C8B-B14F-4D97-AF65-F5344CB8AC3E}">
        <p14:creationId xmlns:p14="http://schemas.microsoft.com/office/powerpoint/2010/main" val="2850657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YRITYSESIMERKKI</a:t>
            </a:r>
          </a:p>
        </p:txBody>
      </p:sp>
      <p:sp>
        <p:nvSpPr>
          <p:cNvPr id="4" name="Dian numeron paikkamerkki 3"/>
          <p:cNvSpPr>
            <a:spLocks noGrp="1"/>
          </p:cNvSpPr>
          <p:nvPr>
            <p:ph type="sldNum" sz="quarter" idx="5"/>
          </p:nvPr>
        </p:nvSpPr>
        <p:spPr/>
        <p:txBody>
          <a:bodyPr/>
          <a:lstStyle/>
          <a:p>
            <a:fld id="{9FB7F056-52EB-334E-A772-23B3C0E55309}" type="slidenum">
              <a:rPr lang="fi-FI" smtClean="0"/>
              <a:t>40</a:t>
            </a:fld>
            <a:endParaRPr lang="fi-FI"/>
          </a:p>
        </p:txBody>
      </p:sp>
    </p:spTree>
    <p:extLst>
      <p:ext uri="{BB962C8B-B14F-4D97-AF65-F5344CB8AC3E}">
        <p14:creationId xmlns:p14="http://schemas.microsoft.com/office/powerpoint/2010/main" val="22178433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txBody>
          <a:bodyPr/>
          <a:lstStyle/>
          <a:p>
            <a:endParaRPr lang="fi-FI"/>
          </a:p>
        </p:txBody>
      </p:sp>
      <p:sp>
        <p:nvSpPr>
          <p:cNvPr id="3" name="Huomautusten paikkamerkki 2"/>
          <p:cNvSpPr>
            <a:spLocks noGrp="1"/>
          </p:cNvSpPr>
          <p:nvPr>
            <p:ph type="body" idx="1"/>
          </p:nvPr>
        </p:nvSpPr>
        <p:spPr/>
        <p:txBody>
          <a:bodyPr/>
          <a:lstStyle/>
          <a:p>
            <a:r>
              <a:rPr lang="fi-FI" dirty="0"/>
              <a:t>YRITYSESIMERKKI</a:t>
            </a:r>
          </a:p>
        </p:txBody>
      </p:sp>
      <p:sp>
        <p:nvSpPr>
          <p:cNvPr id="4" name="Dian numeron paikkamerkki 3"/>
          <p:cNvSpPr>
            <a:spLocks noGrp="1"/>
          </p:cNvSpPr>
          <p:nvPr>
            <p:ph type="sldNum" sz="quarter" idx="5"/>
          </p:nvPr>
        </p:nvSpPr>
        <p:spPr/>
        <p:txBody>
          <a:bodyPr/>
          <a:lstStyle/>
          <a:p>
            <a:fld id="{9FB7F056-52EB-334E-A772-23B3C0E55309}" type="slidenum">
              <a:rPr lang="fi-FI" smtClean="0"/>
              <a:t>41</a:t>
            </a:fld>
            <a:endParaRPr lang="fi-FI"/>
          </a:p>
        </p:txBody>
      </p:sp>
    </p:spTree>
    <p:extLst>
      <p:ext uri="{BB962C8B-B14F-4D97-AF65-F5344CB8AC3E}">
        <p14:creationId xmlns:p14="http://schemas.microsoft.com/office/powerpoint/2010/main" val="10650118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FD398-95C0-218B-9589-CEED63540A7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DB6C147-9A22-1866-98A2-F103573A70CE}"/>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7D914118-E1C5-2EDA-B1BD-528C61C36BCE}"/>
              </a:ext>
            </a:extLst>
          </p:cNvPr>
          <p:cNvSpPr>
            <a:spLocks noGrp="1"/>
          </p:cNvSpPr>
          <p:nvPr>
            <p:ph type="body" idx="1"/>
          </p:nvPr>
        </p:nvSpPr>
        <p:spPr/>
        <p:txBody>
          <a:bodyPr/>
          <a:lstStyle/>
          <a:p>
            <a:r>
              <a:rPr lang="fi-FI" dirty="0"/>
              <a:t>YRITYSESIMERKKI</a:t>
            </a:r>
          </a:p>
        </p:txBody>
      </p:sp>
      <p:sp>
        <p:nvSpPr>
          <p:cNvPr id="4" name="Dian numeron paikkamerkki 3">
            <a:extLst>
              <a:ext uri="{FF2B5EF4-FFF2-40B4-BE49-F238E27FC236}">
                <a16:creationId xmlns:a16="http://schemas.microsoft.com/office/drawing/2014/main" id="{11E7757C-5135-9BF5-B9FD-1F54684B8866}"/>
              </a:ext>
            </a:extLst>
          </p:cNvPr>
          <p:cNvSpPr>
            <a:spLocks noGrp="1"/>
          </p:cNvSpPr>
          <p:nvPr>
            <p:ph type="sldNum" sz="quarter" idx="5"/>
          </p:nvPr>
        </p:nvSpPr>
        <p:spPr/>
        <p:txBody>
          <a:bodyPr/>
          <a:lstStyle/>
          <a:p>
            <a:fld id="{9FB7F056-52EB-334E-A772-23B3C0E55309}" type="slidenum">
              <a:rPr lang="fi-FI" smtClean="0"/>
              <a:t>42</a:t>
            </a:fld>
            <a:endParaRPr lang="fi-FI"/>
          </a:p>
        </p:txBody>
      </p:sp>
    </p:spTree>
    <p:extLst>
      <p:ext uri="{BB962C8B-B14F-4D97-AF65-F5344CB8AC3E}">
        <p14:creationId xmlns:p14="http://schemas.microsoft.com/office/powerpoint/2010/main" val="20519957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94E32-4DDE-2997-2D69-A13C2E30705B}"/>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D5741BB-E0E1-D77A-B3C2-A9953F873951}"/>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B9F7315B-D2E3-A693-422E-EC14E06A581C}"/>
              </a:ext>
            </a:extLst>
          </p:cNvPr>
          <p:cNvSpPr>
            <a:spLocks noGrp="1"/>
          </p:cNvSpPr>
          <p:nvPr>
            <p:ph type="body" idx="1"/>
          </p:nvPr>
        </p:nvSpPr>
        <p:spPr/>
        <p:txBody>
          <a:bodyPr/>
          <a:lstStyle/>
          <a:p>
            <a:r>
              <a:rPr lang="fi-FI" dirty="0"/>
              <a:t>YRITYSESIMERKKI</a:t>
            </a:r>
          </a:p>
        </p:txBody>
      </p:sp>
      <p:sp>
        <p:nvSpPr>
          <p:cNvPr id="4" name="Dian numeron paikkamerkki 3">
            <a:extLst>
              <a:ext uri="{FF2B5EF4-FFF2-40B4-BE49-F238E27FC236}">
                <a16:creationId xmlns:a16="http://schemas.microsoft.com/office/drawing/2014/main" id="{23E94FEB-F7EA-81F2-1F98-59E6FC071FA8}"/>
              </a:ext>
            </a:extLst>
          </p:cNvPr>
          <p:cNvSpPr>
            <a:spLocks noGrp="1"/>
          </p:cNvSpPr>
          <p:nvPr>
            <p:ph type="sldNum" sz="quarter" idx="5"/>
          </p:nvPr>
        </p:nvSpPr>
        <p:spPr/>
        <p:txBody>
          <a:bodyPr/>
          <a:lstStyle/>
          <a:p>
            <a:fld id="{9FB7F056-52EB-334E-A772-23B3C0E55309}" type="slidenum">
              <a:rPr lang="fi-FI" smtClean="0"/>
              <a:t>43</a:t>
            </a:fld>
            <a:endParaRPr lang="fi-FI"/>
          </a:p>
        </p:txBody>
      </p:sp>
    </p:spTree>
    <p:extLst>
      <p:ext uri="{BB962C8B-B14F-4D97-AF65-F5344CB8AC3E}">
        <p14:creationId xmlns:p14="http://schemas.microsoft.com/office/powerpoint/2010/main" val="20961255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D9C73-8036-9690-2C32-B78F78C5A6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B921C-FC53-A26C-E267-226D8492E6D8}"/>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1EA49A32-1222-383C-312D-4BB96BADE7C7}"/>
              </a:ext>
            </a:extLst>
          </p:cNvPr>
          <p:cNvSpPr>
            <a:spLocks noGrp="1"/>
          </p:cNvSpPr>
          <p:nvPr>
            <p:ph type="body" idx="1"/>
          </p:nvPr>
        </p:nvSpPr>
        <p:spPr/>
        <p:txBody>
          <a:bodyPr/>
          <a:lstStyle/>
          <a:p>
            <a:r>
              <a:rPr lang="en-GB" err="1"/>
              <a:t>Kuvallinen</a:t>
            </a:r>
            <a:r>
              <a:rPr lang="en-GB"/>
              <a:t> </a:t>
            </a:r>
            <a:r>
              <a:rPr lang="en-GB" err="1"/>
              <a:t>dia</a:t>
            </a:r>
            <a:r>
              <a:rPr lang="en-GB"/>
              <a:t> 7. </a:t>
            </a:r>
            <a:r>
              <a:rPr lang="en-GB" err="1"/>
              <a:t>Kuvan</a:t>
            </a:r>
            <a:r>
              <a:rPr lang="en-GB"/>
              <a:t> </a:t>
            </a:r>
            <a:r>
              <a:rPr lang="en-GB" err="1"/>
              <a:t>koko</a:t>
            </a:r>
            <a:r>
              <a:rPr lang="en-GB"/>
              <a:t> 400x466px</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a:extLst>
              <a:ext uri="{FF2B5EF4-FFF2-40B4-BE49-F238E27FC236}">
                <a16:creationId xmlns:a16="http://schemas.microsoft.com/office/drawing/2014/main" id="{7198D52B-B123-1F56-F70E-5AE252546EE6}"/>
              </a:ext>
            </a:extLst>
          </p:cNvPr>
          <p:cNvSpPr>
            <a:spLocks noGrp="1"/>
          </p:cNvSpPr>
          <p:nvPr>
            <p:ph type="sldNum" sz="quarter" idx="5"/>
          </p:nvPr>
        </p:nvSpPr>
        <p:spPr/>
        <p:txBody>
          <a:bodyPr/>
          <a:lstStyle/>
          <a:p>
            <a:fld id="{9FB7F056-52EB-334E-A772-23B3C0E55309}" type="slidenum">
              <a:rPr lang="en-GB" smtClean="0"/>
              <a:t>44</a:t>
            </a:fld>
            <a:endParaRPr lang="en-GB"/>
          </a:p>
        </p:txBody>
      </p:sp>
    </p:spTree>
    <p:extLst>
      <p:ext uri="{BB962C8B-B14F-4D97-AF65-F5344CB8AC3E}">
        <p14:creationId xmlns:p14="http://schemas.microsoft.com/office/powerpoint/2010/main" val="40894501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4EB07-9C79-4F03-2FCB-52CCBAEDA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7585F-69C6-74D9-01EF-FCB8B04A447B}"/>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7F714FA2-2147-4A2B-605C-68ECEDB6CD0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6A98FD6D-21DA-D1A3-F8D4-AECD5EACFDC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7F056-52EB-334E-A772-23B3C0E55309}"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i-F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1675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D4ABB-3A33-5A8B-2C91-5E32FDEF4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34966-0883-0952-6B87-B5C3FEDCFDE3}"/>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1407CF87-AEA3-56D5-DA2D-B3F1C9DD4D0D}"/>
              </a:ext>
            </a:extLst>
          </p:cNvPr>
          <p:cNvSpPr>
            <a:spLocks noGrp="1"/>
          </p:cNvSpPr>
          <p:nvPr>
            <p:ph type="body" idx="1"/>
          </p:nvPr>
        </p:nvSpPr>
        <p:spPr/>
        <p:txBody>
          <a:bodyPr/>
          <a:lstStyle/>
          <a:p>
            <a:r>
              <a:rPr lang="en-GB" err="1"/>
              <a:t>Kuvallinen</a:t>
            </a:r>
            <a:r>
              <a:rPr lang="en-GB"/>
              <a:t> </a:t>
            </a:r>
            <a:r>
              <a:rPr lang="en-GB" err="1"/>
              <a:t>dia</a:t>
            </a:r>
            <a:r>
              <a:rPr lang="en-GB"/>
              <a:t> 7. </a:t>
            </a:r>
            <a:r>
              <a:rPr lang="en-GB" err="1"/>
              <a:t>Kuvan</a:t>
            </a:r>
            <a:r>
              <a:rPr lang="en-GB"/>
              <a:t> </a:t>
            </a:r>
            <a:r>
              <a:rPr lang="en-GB" err="1"/>
              <a:t>koko</a:t>
            </a:r>
            <a:r>
              <a:rPr lang="en-GB"/>
              <a:t> 400x466px</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a:extLst>
              <a:ext uri="{FF2B5EF4-FFF2-40B4-BE49-F238E27FC236}">
                <a16:creationId xmlns:a16="http://schemas.microsoft.com/office/drawing/2014/main" id="{C1F627F1-88BC-0F6C-6703-C3F582509ECA}"/>
              </a:ext>
            </a:extLst>
          </p:cNvPr>
          <p:cNvSpPr>
            <a:spLocks noGrp="1"/>
          </p:cNvSpPr>
          <p:nvPr>
            <p:ph type="sldNum" sz="quarter" idx="5"/>
          </p:nvPr>
        </p:nvSpPr>
        <p:spPr/>
        <p:txBody>
          <a:bodyPr/>
          <a:lstStyle/>
          <a:p>
            <a:fld id="{9FB7F056-52EB-334E-A772-23B3C0E55309}" type="slidenum">
              <a:rPr lang="en-GB" smtClean="0"/>
              <a:t>46</a:t>
            </a:fld>
            <a:endParaRPr lang="en-GB"/>
          </a:p>
        </p:txBody>
      </p:sp>
    </p:spTree>
    <p:extLst>
      <p:ext uri="{BB962C8B-B14F-4D97-AF65-F5344CB8AC3E}">
        <p14:creationId xmlns:p14="http://schemas.microsoft.com/office/powerpoint/2010/main" val="5438088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CB6CF-3193-A39A-69DE-F300F9816B63}"/>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5A43C6D-BC42-2EB3-4FAE-798BAA3E06D7}"/>
              </a:ext>
            </a:extLst>
          </p:cNvPr>
          <p:cNvSpPr>
            <a:spLocks noGrp="1" noRot="1" noChangeAspect="1"/>
          </p:cNvSpPr>
          <p:nvPr>
            <p:ph type="sldImg"/>
          </p:nvPr>
        </p:nvSpPr>
        <p:spPr/>
        <p:txBody>
          <a:bodyPr/>
          <a:lstStyle/>
          <a:p>
            <a:endParaRPr lang="fi-FI"/>
          </a:p>
        </p:txBody>
      </p:sp>
      <p:sp>
        <p:nvSpPr>
          <p:cNvPr id="3" name="Huomautusten paikkamerkki 2">
            <a:extLst>
              <a:ext uri="{FF2B5EF4-FFF2-40B4-BE49-F238E27FC236}">
                <a16:creationId xmlns:a16="http://schemas.microsoft.com/office/drawing/2014/main" id="{62C2A0D4-5B5C-78E9-84DE-2AAED5BBD834}"/>
              </a:ext>
            </a:extLst>
          </p:cNvPr>
          <p:cNvSpPr>
            <a:spLocks noGrp="1"/>
          </p:cNvSpPr>
          <p:nvPr>
            <p:ph type="body" idx="1"/>
          </p:nvPr>
        </p:nvSpPr>
        <p:spPr/>
        <p:txBody>
          <a:bodyPr/>
          <a:lstStyle/>
          <a:p>
            <a:r>
              <a:rPr lang="fi-FI"/>
              <a:t>Perusversio tekstidiasta sinipunaisella logolla. Sivunumero on sinisellä.</a:t>
            </a:r>
            <a:br>
              <a:rPr lang="fi-FI"/>
            </a:br>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fi-FI"/>
          </a:p>
        </p:txBody>
      </p:sp>
      <p:sp>
        <p:nvSpPr>
          <p:cNvPr id="4" name="Dian numeron paikkamerkki 3">
            <a:extLst>
              <a:ext uri="{FF2B5EF4-FFF2-40B4-BE49-F238E27FC236}">
                <a16:creationId xmlns:a16="http://schemas.microsoft.com/office/drawing/2014/main" id="{2975E238-C817-C16B-DA4D-19A07A16CA24}"/>
              </a:ext>
            </a:extLst>
          </p:cNvPr>
          <p:cNvSpPr>
            <a:spLocks noGrp="1"/>
          </p:cNvSpPr>
          <p:nvPr>
            <p:ph type="sldNum" sz="quarter" idx="5"/>
          </p:nvPr>
        </p:nvSpPr>
        <p:spPr/>
        <p:txBody>
          <a:bodyPr/>
          <a:lstStyle/>
          <a:p>
            <a:fld id="{9FB7F056-52EB-334E-A772-23B3C0E55309}" type="slidenum">
              <a:t>47</a:t>
            </a:fld>
            <a:endParaRPr lang="fi-FI"/>
          </a:p>
        </p:txBody>
      </p:sp>
    </p:spTree>
    <p:extLst>
      <p:ext uri="{BB962C8B-B14F-4D97-AF65-F5344CB8AC3E}">
        <p14:creationId xmlns:p14="http://schemas.microsoft.com/office/powerpoint/2010/main" val="6314516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98234-669D-43A7-41DC-C508633679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64847-9156-95A4-835B-187B4EFD0088}"/>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FBDAF66D-8DDE-76CD-C27B-4E53E2DE59BD}"/>
              </a:ext>
            </a:extLst>
          </p:cNvPr>
          <p:cNvSpPr>
            <a:spLocks noGrp="1"/>
          </p:cNvSpPr>
          <p:nvPr>
            <p:ph type="body" idx="1"/>
          </p:nvPr>
        </p:nvSpPr>
        <p:spPr/>
        <p:txBody>
          <a:bodyPr/>
          <a:lstStyle/>
          <a:p>
            <a:r>
              <a:rPr lang="en-GB" dirty="0" err="1"/>
              <a:t>Kuvallinen</a:t>
            </a:r>
            <a:r>
              <a:rPr lang="en-GB" dirty="0"/>
              <a:t> </a:t>
            </a:r>
            <a:r>
              <a:rPr lang="en-GB" dirty="0" err="1"/>
              <a:t>dia</a:t>
            </a:r>
            <a:r>
              <a:rPr lang="en-GB" dirty="0"/>
              <a:t> 2.</a:t>
            </a:r>
          </a:p>
          <a:p>
            <a:r>
              <a:rPr lang="fi-FI" dirty="0"/>
              <a:t>Jotta fontti pysyy oikeana (</a:t>
            </a:r>
            <a:r>
              <a:rPr lang="fi-FI" dirty="0" err="1"/>
              <a:t>Noto</a:t>
            </a:r>
            <a:r>
              <a:rPr lang="fi-FI" dirty="0"/>
              <a:t> </a:t>
            </a:r>
            <a:r>
              <a:rPr lang="fi-FI" dirty="0" err="1"/>
              <a:t>sans</a:t>
            </a:r>
            <a:r>
              <a:rPr lang="fi-FI" dirty="0"/>
              <a:t>) koko esityksen ajan, seuraa näitä ohjeita liittäessäsi tekstiä ulkopuolisesta lähteestä (esim. toisesta Powerpoint-esityksestä):</a:t>
            </a:r>
            <a:br>
              <a:rPr lang="fi-FI" dirty="0"/>
            </a:br>
            <a:r>
              <a:rPr lang="fi-FI" b="1" dirty="0"/>
              <a:t>1. </a:t>
            </a:r>
            <a:r>
              <a:rPr lang="fi-FI" dirty="0"/>
              <a:t>Kopioi haluamasi teksti</a:t>
            </a:r>
          </a:p>
          <a:p>
            <a:r>
              <a:rPr lang="fi-FI" b="1" dirty="0"/>
              <a:t>2. </a:t>
            </a:r>
            <a:r>
              <a:rPr lang="fi-FI" dirty="0"/>
              <a:t>Klikkaa hiiren </a:t>
            </a:r>
            <a:r>
              <a:rPr lang="fi-FI" b="1" dirty="0"/>
              <a:t>oikealla</a:t>
            </a:r>
            <a:r>
              <a:rPr lang="fi-FI" dirty="0"/>
              <a:t> napilla kohtaa, johon haluat liittää uuden tekstin</a:t>
            </a:r>
          </a:p>
          <a:p>
            <a:r>
              <a:rPr lang="fi-FI" b="1" dirty="0"/>
              <a:t>3. </a:t>
            </a:r>
            <a:r>
              <a:rPr lang="fi-FI" dirty="0"/>
              <a:t>Näkyviin tulee </a:t>
            </a:r>
            <a:r>
              <a:rPr lang="fi-FI" b="1" dirty="0"/>
              <a:t>liittämisasetukset</a:t>
            </a:r>
            <a:r>
              <a:rPr lang="fi-FI" dirty="0"/>
              <a:t>. Paina viimeistä (oikeanpuoleista) kohtaa "</a:t>
            </a:r>
            <a:r>
              <a:rPr lang="fi-FI" b="1" dirty="0"/>
              <a:t>Säilytä vain teksti</a:t>
            </a:r>
            <a:r>
              <a:rPr lang="fi-FI" dirty="0"/>
              <a:t>” liittääksesi tekstin oikeilla asetuksilla. </a:t>
            </a:r>
            <a:br>
              <a:rPr lang="fi-FI" dirty="0"/>
            </a:br>
            <a:endParaRPr lang="fi-FI" dirty="0"/>
          </a:p>
          <a:p>
            <a:endParaRPr lang="en-GB" dirty="0"/>
          </a:p>
        </p:txBody>
      </p:sp>
      <p:sp>
        <p:nvSpPr>
          <p:cNvPr id="4" name="Slide Number Placeholder 3">
            <a:extLst>
              <a:ext uri="{FF2B5EF4-FFF2-40B4-BE49-F238E27FC236}">
                <a16:creationId xmlns:a16="http://schemas.microsoft.com/office/drawing/2014/main" id="{C85E2D2F-B3FB-36DF-511F-B76ECAAF49AC}"/>
              </a:ext>
            </a:extLst>
          </p:cNvPr>
          <p:cNvSpPr>
            <a:spLocks noGrp="1"/>
          </p:cNvSpPr>
          <p:nvPr>
            <p:ph type="sldNum" sz="quarter" idx="5"/>
          </p:nvPr>
        </p:nvSpPr>
        <p:spPr/>
        <p:txBody>
          <a:bodyPr/>
          <a:lstStyle/>
          <a:p>
            <a:fld id="{9FB7F056-52EB-334E-A772-23B3C0E55309}" type="slidenum">
              <a:rPr lang="en-GB" smtClean="0"/>
              <a:t>48</a:t>
            </a:fld>
            <a:endParaRPr lang="en-GB"/>
          </a:p>
        </p:txBody>
      </p:sp>
    </p:spTree>
    <p:extLst>
      <p:ext uri="{BB962C8B-B14F-4D97-AF65-F5344CB8AC3E}">
        <p14:creationId xmlns:p14="http://schemas.microsoft.com/office/powerpoint/2010/main" val="4941997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9C355-1179-6895-D23B-45E467A20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3BEF4-A737-5970-8DB2-5D164A9C96D0}"/>
              </a:ext>
            </a:extLst>
          </p:cNvPr>
          <p:cNvSpPr>
            <a:spLocks noGrp="1" noRot="1" noChangeAspect="1"/>
          </p:cNvSpPr>
          <p:nvPr>
            <p:ph type="sldImg"/>
          </p:nvPr>
        </p:nvSpPr>
        <p:spPr/>
        <p:txBody>
          <a:bodyPr/>
          <a:lstStyle/>
          <a:p>
            <a:endParaRPr lang="fi-FI"/>
          </a:p>
        </p:txBody>
      </p:sp>
      <p:sp>
        <p:nvSpPr>
          <p:cNvPr id="3" name="Notes Placeholder 2">
            <a:extLst>
              <a:ext uri="{FF2B5EF4-FFF2-40B4-BE49-F238E27FC236}">
                <a16:creationId xmlns:a16="http://schemas.microsoft.com/office/drawing/2014/main" id="{CF0D8AC6-22B7-8C9A-39FB-4E99992DDEBB}"/>
              </a:ext>
            </a:extLst>
          </p:cNvPr>
          <p:cNvSpPr>
            <a:spLocks noGrp="1"/>
          </p:cNvSpPr>
          <p:nvPr>
            <p:ph type="body" idx="1"/>
          </p:nvPr>
        </p:nvSpPr>
        <p:spPr/>
        <p:txBody>
          <a:bodyPr/>
          <a:lstStyle/>
          <a:p>
            <a:r>
              <a:rPr lang="en-GB" err="1"/>
              <a:t>Kuvallinen</a:t>
            </a:r>
            <a:r>
              <a:rPr lang="en-GB"/>
              <a:t> </a:t>
            </a:r>
            <a:r>
              <a:rPr lang="en-GB" err="1"/>
              <a:t>dia</a:t>
            </a:r>
            <a:r>
              <a:rPr lang="en-GB"/>
              <a:t> 7. </a:t>
            </a:r>
            <a:r>
              <a:rPr lang="en-GB" err="1"/>
              <a:t>Kuvan</a:t>
            </a:r>
            <a:r>
              <a:rPr lang="en-GB"/>
              <a:t> </a:t>
            </a:r>
            <a:r>
              <a:rPr lang="en-GB" err="1"/>
              <a:t>koko</a:t>
            </a:r>
            <a:r>
              <a:rPr lang="en-GB"/>
              <a:t> 400x466px</a:t>
            </a:r>
          </a:p>
          <a:p>
            <a:r>
              <a:rPr lang="fi-FI"/>
              <a:t>Jotta fontti pysyy oikeana (</a:t>
            </a:r>
            <a:r>
              <a:rPr lang="fi-FI" err="1"/>
              <a:t>Calibri</a:t>
            </a:r>
            <a:r>
              <a:rPr lang="fi-FI"/>
              <a:t>) koko esityksen ajan, seuraa näitä ohjeita liittäessäsi tekstiä ulkopuolisesta lähteestä (esim. toisesta Powerpoint-esityksestä):</a:t>
            </a:r>
            <a:br>
              <a:rPr lang="fi-FI"/>
            </a:br>
            <a:r>
              <a:rPr lang="fi-FI" b="1"/>
              <a:t>1. </a:t>
            </a:r>
            <a:r>
              <a:rPr lang="fi-FI"/>
              <a:t>Kopioi haluamasi teksti</a:t>
            </a:r>
          </a:p>
          <a:p>
            <a:r>
              <a:rPr lang="fi-FI" b="1"/>
              <a:t>2. </a:t>
            </a:r>
            <a:r>
              <a:rPr lang="fi-FI"/>
              <a:t>Klikkaa hiiren </a:t>
            </a:r>
            <a:r>
              <a:rPr lang="fi-FI" b="1"/>
              <a:t>oikealla</a:t>
            </a:r>
            <a:r>
              <a:rPr lang="fi-FI"/>
              <a:t> napilla kohtaa, johon haluat liittää uuden tekstin</a:t>
            </a:r>
          </a:p>
          <a:p>
            <a:r>
              <a:rPr lang="fi-FI" b="1"/>
              <a:t>3. </a:t>
            </a:r>
            <a:r>
              <a:rPr lang="fi-FI"/>
              <a:t>Näkyviin tulee </a:t>
            </a:r>
            <a:r>
              <a:rPr lang="fi-FI" b="1"/>
              <a:t>liittämisasetukset</a:t>
            </a:r>
            <a:r>
              <a:rPr lang="fi-FI"/>
              <a:t>. Paina viimeistä (oikeanpuoleista) kohtaa "</a:t>
            </a:r>
            <a:r>
              <a:rPr lang="fi-FI" b="1"/>
              <a:t>Säilytä vain teksti</a:t>
            </a:r>
            <a:r>
              <a:rPr lang="fi-FI"/>
              <a:t>” liittääksesi tekstin oikeilla asetuksilla. </a:t>
            </a:r>
            <a:br>
              <a:rPr lang="fi-FI"/>
            </a:br>
            <a:endParaRPr lang="fi-FI"/>
          </a:p>
          <a:p>
            <a:endParaRPr lang="en-GB"/>
          </a:p>
        </p:txBody>
      </p:sp>
      <p:sp>
        <p:nvSpPr>
          <p:cNvPr id="4" name="Slide Number Placeholder 3">
            <a:extLst>
              <a:ext uri="{FF2B5EF4-FFF2-40B4-BE49-F238E27FC236}">
                <a16:creationId xmlns:a16="http://schemas.microsoft.com/office/drawing/2014/main" id="{E4E8D7A4-BEE3-192C-051F-E0A072A37E5E}"/>
              </a:ext>
            </a:extLst>
          </p:cNvPr>
          <p:cNvSpPr>
            <a:spLocks noGrp="1"/>
          </p:cNvSpPr>
          <p:nvPr>
            <p:ph type="sldNum" sz="quarter" idx="5"/>
          </p:nvPr>
        </p:nvSpPr>
        <p:spPr/>
        <p:txBody>
          <a:bodyPr/>
          <a:lstStyle/>
          <a:p>
            <a:fld id="{9FB7F056-52EB-334E-A772-23B3C0E55309}" type="slidenum">
              <a:rPr lang="en-GB" smtClean="0"/>
              <a:t>49</a:t>
            </a:fld>
            <a:endParaRPr lang="en-GB"/>
          </a:p>
        </p:txBody>
      </p:sp>
    </p:spTree>
    <p:extLst>
      <p:ext uri="{BB962C8B-B14F-4D97-AF65-F5344CB8AC3E}">
        <p14:creationId xmlns:p14="http://schemas.microsoft.com/office/powerpoint/2010/main" val="4871280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13.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9.sv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9.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sv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sv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sv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3.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6.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6.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6.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27.sv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sv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8.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8.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sv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8.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29.jpg"/><Relationship Id="rId4" Type="http://schemas.openxmlformats.org/officeDocument/2006/relationships/image" Target="../media/image25.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4.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2.png"/><Relationship Id="rId4" Type="http://schemas.openxmlformats.org/officeDocument/2006/relationships/image" Target="../media/image11.sv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9.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sv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27.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27.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sv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31.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9.jp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7.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3.sv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5.sv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2.sv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2.sv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Master" Target="../slideMasters/slideMaster5.xml"/><Relationship Id="rId4" Type="http://schemas.openxmlformats.org/officeDocument/2006/relationships/image" Target="../media/image6.jpe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5.xml"/><Relationship Id="rId6" Type="http://schemas.openxmlformats.org/officeDocument/2006/relationships/image" Target="../media/image2.svg"/><Relationship Id="rId5" Type="http://schemas.openxmlformats.org/officeDocument/2006/relationships/image" Target="../media/image16.sv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11.sv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sv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sv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sv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sv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sv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2.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sv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4">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1522800" y="1123200"/>
            <a:ext cx="9144000" cy="829425"/>
          </a:xfrm>
          <a:prstGeom prst="rect">
            <a:avLst/>
          </a:prstGeom>
        </p:spPr>
        <p:txBody>
          <a:bodyPr anchor="b" anchorCtr="0">
            <a:normAutofit/>
          </a:bodyPr>
          <a:lstStyle>
            <a:lvl1pPr algn="ct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1522800" y="2076450"/>
            <a:ext cx="9144000" cy="3183150"/>
          </a:xfrm>
          <a:prstGeom prst="rect">
            <a:avLst/>
          </a:prstGeom>
        </p:spPr>
        <p:txBody>
          <a:bodyPr anchor="t" anchorCtr="0">
            <a:normAutofit/>
          </a:bodyPr>
          <a:lstStyle>
            <a:lvl1pPr marL="0" indent="0" algn="ctr">
              <a:buNone/>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4" name="Kuva 3">
            <a:extLst>
              <a:ext uri="{FF2B5EF4-FFF2-40B4-BE49-F238E27FC236}">
                <a16:creationId xmlns:a16="http://schemas.microsoft.com/office/drawing/2014/main" id="{72CFAF73-A8DD-4BAB-BEE6-EF3A180BFF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191" y="190867"/>
            <a:ext cx="1602715" cy="434202"/>
          </a:xfrm>
          <a:prstGeom prst="rect">
            <a:avLst/>
          </a:prstGeom>
        </p:spPr>
      </p:pic>
      <p:pic>
        <p:nvPicPr>
          <p:cNvPr id="10" name="Graphic 9">
            <a:extLst>
              <a:ext uri="{FF2B5EF4-FFF2-40B4-BE49-F238E27FC236}">
                <a16:creationId xmlns:a16="http://schemas.microsoft.com/office/drawing/2014/main" id="{4FCE13BE-4585-4EC3-B1AE-A3B50A7F34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23012" y="5891000"/>
            <a:ext cx="2545975" cy="940904"/>
          </a:xfrm>
          <a:prstGeom prst="rect">
            <a:avLst/>
          </a:prstGeom>
        </p:spPr>
      </p:pic>
      <p:sp>
        <p:nvSpPr>
          <p:cNvPr id="8" name="Dian numeron paikkamerkki 5">
            <a:extLst>
              <a:ext uri="{FF2B5EF4-FFF2-40B4-BE49-F238E27FC236}">
                <a16:creationId xmlns:a16="http://schemas.microsoft.com/office/drawing/2014/main" id="{309D7652-6B08-43AD-9C72-08047657F1A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9" name="Picture 9">
            <a:extLst>
              <a:ext uri="{FF2B5EF4-FFF2-40B4-BE49-F238E27FC236}">
                <a16:creationId xmlns:a16="http://schemas.microsoft.com/office/drawing/2014/main" id="{FB141580-2B44-4778-8116-F22AEDBC4DE3}"/>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11" name="Picture 9">
            <a:extLst>
              <a:ext uri="{FF2B5EF4-FFF2-40B4-BE49-F238E27FC236}">
                <a16:creationId xmlns:a16="http://schemas.microsoft.com/office/drawing/2014/main" id="{26B78D35-4BC6-48E6-845D-FAF0F770C204}"/>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3414377169"/>
      </p:ext>
    </p:extLst>
  </p:cSld>
  <p:clrMapOvr>
    <a:overrideClrMapping bg1="lt1" tx1="dk1" bg2="lt2" tx2="dk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967800"/>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2145000"/>
            <a:ext cx="9788400" cy="1602000"/>
          </a:xfrm>
          <a:prstGeom prst="rect">
            <a:avLst/>
          </a:prstGeom>
        </p:spPr>
        <p:txBody>
          <a:bodyPr>
            <a:no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11" name="Graphic 10">
            <a:extLst>
              <a:ext uri="{FF2B5EF4-FFF2-40B4-BE49-F238E27FC236}">
                <a16:creationId xmlns:a16="http://schemas.microsoft.com/office/drawing/2014/main" id="{30F734DA-821C-4FAA-940A-3675C973EA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23012" y="5891000"/>
            <a:ext cx="2545975" cy="940904"/>
          </a:xfrm>
          <a:prstGeom prst="rect">
            <a:avLst/>
          </a:prstGeom>
        </p:spPr>
      </p:pic>
      <p:pic>
        <p:nvPicPr>
          <p:cNvPr id="10" name="Kuva 3">
            <a:extLst>
              <a:ext uri="{FF2B5EF4-FFF2-40B4-BE49-F238E27FC236}">
                <a16:creationId xmlns:a16="http://schemas.microsoft.com/office/drawing/2014/main" id="{7C209F4B-450E-42DF-871A-5BE670117C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191" y="190867"/>
            <a:ext cx="1602715" cy="434202"/>
          </a:xfrm>
          <a:prstGeom prst="rect">
            <a:avLst/>
          </a:prstGeom>
        </p:spPr>
      </p:pic>
      <p:pic>
        <p:nvPicPr>
          <p:cNvPr id="8" name="Picture 9">
            <a:extLst>
              <a:ext uri="{FF2B5EF4-FFF2-40B4-BE49-F238E27FC236}">
                <a16:creationId xmlns:a16="http://schemas.microsoft.com/office/drawing/2014/main" id="{863274FF-110B-4A47-B591-473BA0911D3E}"/>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9" name="Picture 9">
            <a:extLst>
              <a:ext uri="{FF2B5EF4-FFF2-40B4-BE49-F238E27FC236}">
                <a16:creationId xmlns:a16="http://schemas.microsoft.com/office/drawing/2014/main" id="{87B2897D-84A2-424B-B194-44469EE25947}"/>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274954928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ogokoos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AD4B52-8C44-4458-A574-9ADC08A62725}"/>
              </a:ext>
            </a:extLst>
          </p:cNvPr>
          <p:cNvPicPr>
            <a:picLocks noChangeAspect="1"/>
          </p:cNvPicPr>
          <p:nvPr/>
        </p:nvPicPr>
        <p:blipFill>
          <a:blip r:embed="rId2"/>
          <a:stretch>
            <a:fillRect/>
          </a:stretch>
        </p:blipFill>
        <p:spPr>
          <a:xfrm>
            <a:off x="2076546" y="237048"/>
            <a:ext cx="7519332" cy="6182937"/>
          </a:xfrm>
          <a:prstGeom prst="rect">
            <a:avLst/>
          </a:prstGeom>
        </p:spPr>
      </p:pic>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11" name="Graphic 10">
            <a:extLst>
              <a:ext uri="{FF2B5EF4-FFF2-40B4-BE49-F238E27FC236}">
                <a16:creationId xmlns:a16="http://schemas.microsoft.com/office/drawing/2014/main" id="{30F734DA-821C-4FAA-940A-3675C973EA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8401" y="6016046"/>
            <a:ext cx="2545972" cy="940903"/>
          </a:xfrm>
          <a:prstGeom prst="rect">
            <a:avLst/>
          </a:prstGeom>
        </p:spPr>
      </p:pic>
      <p:pic>
        <p:nvPicPr>
          <p:cNvPr id="7" name="Kuva 6">
            <a:extLst>
              <a:ext uri="{FF2B5EF4-FFF2-40B4-BE49-F238E27FC236}">
                <a16:creationId xmlns:a16="http://schemas.microsoft.com/office/drawing/2014/main" id="{6EE7705D-F161-4AD8-BE7E-22D212C1E0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6855" y="232820"/>
            <a:ext cx="1602715" cy="434202"/>
          </a:xfrm>
          <a:prstGeom prst="rect">
            <a:avLst/>
          </a:prstGeom>
        </p:spPr>
      </p:pic>
      <p:pic>
        <p:nvPicPr>
          <p:cNvPr id="8" name="Kuva 7">
            <a:extLst>
              <a:ext uri="{FF2B5EF4-FFF2-40B4-BE49-F238E27FC236}">
                <a16:creationId xmlns:a16="http://schemas.microsoft.com/office/drawing/2014/main" id="{2D8F080B-A3FC-4CF5-82E8-9CED882DAAB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6855" y="232820"/>
            <a:ext cx="1602715" cy="434202"/>
          </a:xfrm>
          <a:prstGeom prst="rect">
            <a:avLst/>
          </a:prstGeom>
        </p:spPr>
      </p:pic>
    </p:spTree>
    <p:extLst>
      <p:ext uri="{BB962C8B-B14F-4D97-AF65-F5344CB8AC3E}">
        <p14:creationId xmlns:p14="http://schemas.microsoft.com/office/powerpoint/2010/main" val="426363279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yhja">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11" name="Graphic 10">
            <a:extLst>
              <a:ext uri="{FF2B5EF4-FFF2-40B4-BE49-F238E27FC236}">
                <a16:creationId xmlns:a16="http://schemas.microsoft.com/office/drawing/2014/main" id="{30F734DA-821C-4FAA-940A-3675C973EAD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8401" y="6016046"/>
            <a:ext cx="2545972" cy="940903"/>
          </a:xfrm>
          <a:prstGeom prst="rect">
            <a:avLst/>
          </a:prstGeom>
        </p:spPr>
      </p:pic>
      <p:pic>
        <p:nvPicPr>
          <p:cNvPr id="4" name="Kuva 3">
            <a:extLst>
              <a:ext uri="{FF2B5EF4-FFF2-40B4-BE49-F238E27FC236}">
                <a16:creationId xmlns:a16="http://schemas.microsoft.com/office/drawing/2014/main" id="{46B228BC-E2B4-44AD-842A-50EFFFEC19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647" y="216879"/>
            <a:ext cx="1602715" cy="434202"/>
          </a:xfrm>
          <a:prstGeom prst="rect">
            <a:avLst/>
          </a:prstGeom>
        </p:spPr>
      </p:pic>
      <p:pic>
        <p:nvPicPr>
          <p:cNvPr id="5" name="Kuva 4">
            <a:extLst>
              <a:ext uri="{FF2B5EF4-FFF2-40B4-BE49-F238E27FC236}">
                <a16:creationId xmlns:a16="http://schemas.microsoft.com/office/drawing/2014/main" id="{7BDD8E68-FA91-4710-B5EA-9C7CB5A3BC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5647" y="216879"/>
            <a:ext cx="1602715" cy="434202"/>
          </a:xfrm>
          <a:prstGeom prst="rect">
            <a:avLst/>
          </a:prstGeom>
        </p:spPr>
      </p:pic>
    </p:spTree>
    <p:extLst>
      <p:ext uri="{BB962C8B-B14F-4D97-AF65-F5344CB8AC3E}">
        <p14:creationId xmlns:p14="http://schemas.microsoft.com/office/powerpoint/2010/main" val="69992875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ogopilvi">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11" name="Graphic 10">
            <a:extLst>
              <a:ext uri="{FF2B5EF4-FFF2-40B4-BE49-F238E27FC236}">
                <a16:creationId xmlns:a16="http://schemas.microsoft.com/office/drawing/2014/main" id="{30F734DA-821C-4FAA-940A-3675C973EAD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8401" y="6016046"/>
            <a:ext cx="2545972" cy="940903"/>
          </a:xfrm>
          <a:prstGeom prst="rect">
            <a:avLst/>
          </a:prstGeom>
        </p:spPr>
      </p:pic>
      <p:pic>
        <p:nvPicPr>
          <p:cNvPr id="4" name="Kuva 3">
            <a:extLst>
              <a:ext uri="{FF2B5EF4-FFF2-40B4-BE49-F238E27FC236}">
                <a16:creationId xmlns:a16="http://schemas.microsoft.com/office/drawing/2014/main" id="{46B228BC-E2B4-44AD-842A-50EFFFEC19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647" y="216879"/>
            <a:ext cx="1602715" cy="434202"/>
          </a:xfrm>
          <a:prstGeom prst="rect">
            <a:avLst/>
          </a:prstGeom>
        </p:spPr>
      </p:pic>
      <p:pic>
        <p:nvPicPr>
          <p:cNvPr id="5" name="Kuva 4">
            <a:extLst>
              <a:ext uri="{FF2B5EF4-FFF2-40B4-BE49-F238E27FC236}">
                <a16:creationId xmlns:a16="http://schemas.microsoft.com/office/drawing/2014/main" id="{7BDD8E68-FA91-4710-B5EA-9C7CB5A3BC3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85647" y="216879"/>
            <a:ext cx="1602715" cy="434202"/>
          </a:xfrm>
          <a:prstGeom prst="rect">
            <a:avLst/>
          </a:prstGeom>
        </p:spPr>
      </p:pic>
      <p:pic>
        <p:nvPicPr>
          <p:cNvPr id="7" name="Picture 5">
            <a:extLst>
              <a:ext uri="{FF2B5EF4-FFF2-40B4-BE49-F238E27FC236}">
                <a16:creationId xmlns:a16="http://schemas.microsoft.com/office/drawing/2014/main" id="{12143C4A-6F28-4838-A41C-7756D55CF665}"/>
              </a:ext>
            </a:extLst>
          </p:cNvPr>
          <p:cNvPicPr>
            <a:picLocks noChangeAspect="1"/>
          </p:cNvPicPr>
          <p:nvPr userDrawn="1"/>
        </p:nvPicPr>
        <p:blipFill>
          <a:blip r:embed="rId4"/>
          <a:stretch>
            <a:fillRect/>
          </a:stretch>
        </p:blipFill>
        <p:spPr>
          <a:xfrm>
            <a:off x="2152672" y="651081"/>
            <a:ext cx="7886655" cy="5260398"/>
          </a:xfrm>
          <a:prstGeom prst="rect">
            <a:avLst/>
          </a:prstGeom>
        </p:spPr>
      </p:pic>
    </p:spTree>
    <p:extLst>
      <p:ext uri="{BB962C8B-B14F-4D97-AF65-F5344CB8AC3E}">
        <p14:creationId xmlns:p14="http://schemas.microsoft.com/office/powerpoint/2010/main" val="335668775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Otsikko ja sisältö 2">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62471D-E3F2-41F7-B234-6227727239DA}"/>
              </a:ext>
            </a:extLst>
          </p:cNvPr>
          <p:cNvPicPr>
            <a:picLocks noChangeAspect="1"/>
          </p:cNvPicPr>
          <p:nvPr/>
        </p:nvPicPr>
        <p:blipFill>
          <a:blip r:embed="rId2"/>
          <a:stretch>
            <a:fillRect/>
          </a:stretch>
        </p:blipFill>
        <p:spPr>
          <a:xfrm>
            <a:off x="43350" y="5762607"/>
            <a:ext cx="12121925" cy="1092236"/>
          </a:xfrm>
          <a:prstGeom prst="rect">
            <a:avLst/>
          </a:prstGeom>
        </p:spPr>
      </p:pic>
      <p:pic>
        <p:nvPicPr>
          <p:cNvPr id="12" name="Graphic 11">
            <a:extLst>
              <a:ext uri="{FF2B5EF4-FFF2-40B4-BE49-F238E27FC236}">
                <a16:creationId xmlns:a16="http://schemas.microsoft.com/office/drawing/2014/main" id="{3D9F2586-3ADE-47BC-ABA8-B255241130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4102" y="93365"/>
            <a:ext cx="2505127" cy="925808"/>
          </a:xfrm>
          <a:prstGeom prst="rect">
            <a:avLst/>
          </a:prstGeom>
        </p:spPr>
      </p:pic>
      <p:sp>
        <p:nvSpPr>
          <p:cNvPr id="13" name="Otsikko 1">
            <a:extLst>
              <a:ext uri="{FF2B5EF4-FFF2-40B4-BE49-F238E27FC236}">
                <a16:creationId xmlns:a16="http://schemas.microsoft.com/office/drawing/2014/main" id="{68AA15C5-C62E-4A9C-9D29-95EE59AC71D0}"/>
              </a:ext>
            </a:extLst>
          </p:cNvPr>
          <p:cNvSpPr>
            <a:spLocks noGrp="1"/>
          </p:cNvSpPr>
          <p:nvPr>
            <p:ph type="title"/>
          </p:nvPr>
        </p:nvSpPr>
        <p:spPr>
          <a:xfrm>
            <a:off x="1002075" y="1091625"/>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4" name="Sisällön paikkamerkki 2">
            <a:extLst>
              <a:ext uri="{FF2B5EF4-FFF2-40B4-BE49-F238E27FC236}">
                <a16:creationId xmlns:a16="http://schemas.microsoft.com/office/drawing/2014/main" id="{F2B9563E-A36E-45F4-A2A6-BE4671A90946}"/>
              </a:ext>
            </a:extLst>
          </p:cNvPr>
          <p:cNvSpPr>
            <a:spLocks noGrp="1"/>
          </p:cNvSpPr>
          <p:nvPr>
            <p:ph idx="1"/>
          </p:nvPr>
        </p:nvSpPr>
        <p:spPr>
          <a:xfrm>
            <a:off x="1002075" y="2268825"/>
            <a:ext cx="9788400" cy="1602000"/>
          </a:xfrm>
          <a:prstGeom prst="rect">
            <a:avLst/>
          </a:prstGeom>
        </p:spPr>
        <p:txBody>
          <a:bodyPr>
            <a:no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0" name="Picture 9">
            <a:extLst>
              <a:ext uri="{FF2B5EF4-FFF2-40B4-BE49-F238E27FC236}">
                <a16:creationId xmlns:a16="http://schemas.microsoft.com/office/drawing/2014/main" id="{72C4B3C5-3DEB-447D-ABE6-C1DE983B46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9835" y="191700"/>
            <a:ext cx="2582166" cy="541725"/>
          </a:xfrm>
          <a:prstGeom prst="rect">
            <a:avLst/>
          </a:prstGeom>
        </p:spPr>
      </p:pic>
      <p:pic>
        <p:nvPicPr>
          <p:cNvPr id="8" name="Kuva 7">
            <a:extLst>
              <a:ext uri="{FF2B5EF4-FFF2-40B4-BE49-F238E27FC236}">
                <a16:creationId xmlns:a16="http://schemas.microsoft.com/office/drawing/2014/main" id="{BCFE9289-B57B-41B7-902C-D8F8FA313B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53174" y="216879"/>
            <a:ext cx="1602715" cy="434202"/>
          </a:xfrm>
          <a:prstGeom prst="rect">
            <a:avLst/>
          </a:prstGeom>
        </p:spPr>
      </p:pic>
      <p:pic>
        <p:nvPicPr>
          <p:cNvPr id="9" name="Kuva 8">
            <a:extLst>
              <a:ext uri="{FF2B5EF4-FFF2-40B4-BE49-F238E27FC236}">
                <a16:creationId xmlns:a16="http://schemas.microsoft.com/office/drawing/2014/main" id="{3E7F86E6-2DF2-4332-BA4D-B1257E5906E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53174" y="216879"/>
            <a:ext cx="1602715" cy="434202"/>
          </a:xfrm>
          <a:prstGeom prst="rect">
            <a:avLst/>
          </a:prstGeom>
        </p:spPr>
      </p:pic>
    </p:spTree>
    <p:extLst>
      <p:ext uri="{BB962C8B-B14F-4D97-AF65-F5344CB8AC3E}">
        <p14:creationId xmlns:p14="http://schemas.microsoft.com/office/powerpoint/2010/main" val="2093865202"/>
      </p:ext>
    </p:extLst>
  </p:cSld>
  <p:clrMapOvr>
    <a:overrideClrMapping bg1="lt1" tx1="dk1" bg2="lt2" tx2="dk2" accent1="accent1" accent2="accent2" accent3="accent3" accent4="accent4" accent5="accent5" accent6="accent6" hlink="hlink" folHlink="folHlink"/>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tsikko ja sisältö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351181"/>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1528381"/>
            <a:ext cx="9788400" cy="1602000"/>
          </a:xfrm>
          <a:prstGeom prst="rect">
            <a:avLst/>
          </a:prstGeom>
        </p:spPr>
        <p:txBody>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Kuva 13">
            <a:extLst>
              <a:ext uri="{FF2B5EF4-FFF2-40B4-BE49-F238E27FC236}">
                <a16:creationId xmlns:a16="http://schemas.microsoft.com/office/drawing/2014/main" id="{919B22E9-1E4A-46ED-A9F1-825C6933271C}"/>
              </a:ext>
            </a:extLst>
          </p:cNvPr>
          <p:cNvPicPr>
            <a:picLocks noChangeAspect="1"/>
          </p:cNvPicPr>
          <p:nvPr userDrawn="1"/>
        </p:nvPicPr>
        <p:blipFill>
          <a:blip r:embed="rId5"/>
          <a:stretch>
            <a:fillRect/>
          </a:stretch>
        </p:blipFill>
        <p:spPr>
          <a:xfrm>
            <a:off x="9493793" y="6036919"/>
            <a:ext cx="2612414" cy="548072"/>
          </a:xfrm>
          <a:prstGeom prst="rect">
            <a:avLst/>
          </a:prstGeom>
        </p:spPr>
      </p:pic>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7" name="Kuva 8" descr="Kuva, joka sisältää kohteen teksti, clipart-kuva&#10;&#10;Kuvaus luotu automaattisesti">
            <a:extLst>
              <a:ext uri="{FF2B5EF4-FFF2-40B4-BE49-F238E27FC236}">
                <a16:creationId xmlns:a16="http://schemas.microsoft.com/office/drawing/2014/main" id="{1D0F00D2-366B-42BA-A913-41189966DF4D}"/>
              </a:ext>
            </a:extLst>
          </p:cNvPr>
          <p:cNvPicPr>
            <a:picLocks noChangeAspect="1"/>
          </p:cNvPicPr>
          <p:nvPr userDrawn="1"/>
        </p:nvPicPr>
        <p:blipFill>
          <a:blip r:embed="rId2"/>
          <a:stretch>
            <a:fillRect/>
          </a:stretch>
        </p:blipFill>
        <p:spPr>
          <a:xfrm>
            <a:off x="369801" y="6100123"/>
            <a:ext cx="1556434" cy="421663"/>
          </a:xfrm>
          <a:prstGeom prst="rect">
            <a:avLst/>
          </a:prstGeom>
        </p:spPr>
      </p:pic>
    </p:spTree>
    <p:extLst>
      <p:ext uri="{BB962C8B-B14F-4D97-AF65-F5344CB8AC3E}">
        <p14:creationId xmlns:p14="http://schemas.microsoft.com/office/powerpoint/2010/main" val="1715727801"/>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Otsikko ja sisältö 4">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1">
            <a:extLst>
              <a:ext uri="{FF2B5EF4-FFF2-40B4-BE49-F238E27FC236}">
                <a16:creationId xmlns:a16="http://schemas.microsoft.com/office/drawing/2014/main" id="{008C4DDD-4F28-4974-B344-97E4E02DC20C}"/>
              </a:ext>
            </a:extLst>
          </p:cNvPr>
          <p:cNvSpPr>
            <a:spLocks noGrp="1"/>
          </p:cNvSpPr>
          <p:nvPr>
            <p:ph type="title"/>
          </p:nvPr>
        </p:nvSpPr>
        <p:spPr>
          <a:xfrm>
            <a:off x="4068000" y="863223"/>
            <a:ext cx="6847200" cy="1206000"/>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4068000" y="2167623"/>
            <a:ext cx="6562800" cy="2966400"/>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2" name="Graphic 11">
            <a:extLst>
              <a:ext uri="{FF2B5EF4-FFF2-40B4-BE49-F238E27FC236}">
                <a16:creationId xmlns:a16="http://schemas.microsoft.com/office/drawing/2014/main" id="{71AE2D75-3C8F-4F3F-B995-DE7352F3877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3651" y="5979815"/>
            <a:ext cx="2376259" cy="878182"/>
          </a:xfrm>
          <a:prstGeom prst="rect">
            <a:avLst/>
          </a:prstGeom>
        </p:spPr>
      </p:pic>
      <p:pic>
        <p:nvPicPr>
          <p:cNvPr id="13" name="Kuva 12" descr="Kuva, joka sisältää kohteen teksti, clipart-kuva&#10;&#10;Kuvaus luotu automaattisesti">
            <a:extLst>
              <a:ext uri="{FF2B5EF4-FFF2-40B4-BE49-F238E27FC236}">
                <a16:creationId xmlns:a16="http://schemas.microsoft.com/office/drawing/2014/main" id="{C7F80C68-4E2C-4650-B3CE-EBF09CC35A83}"/>
              </a:ext>
            </a:extLst>
          </p:cNvPr>
          <p:cNvPicPr>
            <a:picLocks noChangeAspect="1"/>
          </p:cNvPicPr>
          <p:nvPr/>
        </p:nvPicPr>
        <p:blipFill>
          <a:blip r:embed="rId3"/>
          <a:stretch>
            <a:fillRect/>
          </a:stretch>
        </p:blipFill>
        <p:spPr>
          <a:xfrm>
            <a:off x="855010" y="653620"/>
            <a:ext cx="1547368" cy="419208"/>
          </a:xfrm>
          <a:prstGeom prst="rect">
            <a:avLst/>
          </a:prstGeom>
        </p:spPr>
      </p:pic>
      <p:pic>
        <p:nvPicPr>
          <p:cNvPr id="9" name="Picture 9">
            <a:extLst>
              <a:ext uri="{FF2B5EF4-FFF2-40B4-BE49-F238E27FC236}">
                <a16:creationId xmlns:a16="http://schemas.microsoft.com/office/drawing/2014/main" id="{68608C72-B0C0-41F3-AC8B-42EEE56A6026}"/>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14" name="Graphic 11">
            <a:extLst>
              <a:ext uri="{FF2B5EF4-FFF2-40B4-BE49-F238E27FC236}">
                <a16:creationId xmlns:a16="http://schemas.microsoft.com/office/drawing/2014/main" id="{0119A4DA-DB1A-48C3-90AD-3A15EE89250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651" y="5979815"/>
            <a:ext cx="2376259" cy="878182"/>
          </a:xfrm>
          <a:prstGeom prst="rect">
            <a:avLst/>
          </a:prstGeom>
        </p:spPr>
      </p:pic>
      <p:pic>
        <p:nvPicPr>
          <p:cNvPr id="15" name="Kuva 14" descr="Kuva, joka sisältää kohteen teksti, clipart-kuva&#10;&#10;Kuvaus luotu automaattisesti">
            <a:extLst>
              <a:ext uri="{FF2B5EF4-FFF2-40B4-BE49-F238E27FC236}">
                <a16:creationId xmlns:a16="http://schemas.microsoft.com/office/drawing/2014/main" id="{64D995CC-DB6A-432E-9F2A-22506CA261A1}"/>
              </a:ext>
            </a:extLst>
          </p:cNvPr>
          <p:cNvPicPr>
            <a:picLocks noChangeAspect="1"/>
          </p:cNvPicPr>
          <p:nvPr userDrawn="1"/>
        </p:nvPicPr>
        <p:blipFill>
          <a:blip r:embed="rId3"/>
          <a:stretch>
            <a:fillRect/>
          </a:stretch>
        </p:blipFill>
        <p:spPr>
          <a:xfrm>
            <a:off x="855010" y="653620"/>
            <a:ext cx="1547368" cy="419208"/>
          </a:xfrm>
          <a:prstGeom prst="rect">
            <a:avLst/>
          </a:prstGeom>
        </p:spPr>
      </p:pic>
      <p:pic>
        <p:nvPicPr>
          <p:cNvPr id="16" name="Picture 9">
            <a:extLst>
              <a:ext uri="{FF2B5EF4-FFF2-40B4-BE49-F238E27FC236}">
                <a16:creationId xmlns:a16="http://schemas.microsoft.com/office/drawing/2014/main" id="{1F2B43A1-6F12-49AD-962F-2D14EE49610D}"/>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329353485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uvallinen 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803200" y="889000"/>
            <a:ext cx="5550600"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05487" y="889000"/>
            <a:ext cx="4880914" cy="5080000"/>
          </a:xfrm>
        </p:spPr>
        <p:txBody>
          <a:bodyPr>
            <a:normAutofit/>
          </a:bodyPr>
          <a:lstStyle>
            <a:lvl1pPr>
              <a:defRPr sz="2400">
                <a:solidFill>
                  <a:schemeClr val="accent3"/>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13" name="Graphic 12">
            <a:extLst>
              <a:ext uri="{FF2B5EF4-FFF2-40B4-BE49-F238E27FC236}">
                <a16:creationId xmlns:a16="http://schemas.microsoft.com/office/drawing/2014/main" id="{B9A5C3E1-0F59-4816-A340-5BCD98FBB1E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9170" y="5968544"/>
            <a:ext cx="2376257" cy="878182"/>
          </a:xfrm>
          <a:prstGeom prst="rect">
            <a:avLst/>
          </a:prstGeom>
        </p:spPr>
      </p:pic>
      <p:sp>
        <p:nvSpPr>
          <p:cNvPr id="11" name="Sisällön paikkamerkki 3">
            <a:extLst>
              <a:ext uri="{FF2B5EF4-FFF2-40B4-BE49-F238E27FC236}">
                <a16:creationId xmlns:a16="http://schemas.microsoft.com/office/drawing/2014/main" id="{326C7611-5D51-4F3F-991D-03B65D3877FE}"/>
              </a:ext>
            </a:extLst>
          </p:cNvPr>
          <p:cNvSpPr>
            <a:spLocks noGrp="1"/>
          </p:cNvSpPr>
          <p:nvPr>
            <p:ph sz="half" idx="14"/>
          </p:nvPr>
        </p:nvSpPr>
        <p:spPr>
          <a:xfrm>
            <a:off x="5803200" y="2246053"/>
            <a:ext cx="5954475" cy="3960194"/>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4" name="Kuva 6" descr="Kuva, joka sisältää kohteen teksti, clipart-kuva&#10;&#10;Kuvaus luotu automaattisesti">
            <a:extLst>
              <a:ext uri="{FF2B5EF4-FFF2-40B4-BE49-F238E27FC236}">
                <a16:creationId xmlns:a16="http://schemas.microsoft.com/office/drawing/2014/main" id="{BD87E824-FCF6-4855-BBF0-4E4AD98D66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319" y="230267"/>
            <a:ext cx="1665843" cy="451303"/>
          </a:xfrm>
          <a:prstGeom prst="rect">
            <a:avLst/>
          </a:prstGeom>
        </p:spPr>
      </p:pic>
      <p:pic>
        <p:nvPicPr>
          <p:cNvPr id="15" name="Picture 9">
            <a:extLst>
              <a:ext uri="{FF2B5EF4-FFF2-40B4-BE49-F238E27FC236}">
                <a16:creationId xmlns:a16="http://schemas.microsoft.com/office/drawing/2014/main" id="{540827D8-B437-4D25-B0F0-ADF79AF0FC14}"/>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10" name="Kuva 6" descr="Kuva, joka sisältää kohteen teksti, clipart-kuva&#10;&#10;Kuvaus luotu automaattisesti">
            <a:extLst>
              <a:ext uri="{FF2B5EF4-FFF2-40B4-BE49-F238E27FC236}">
                <a16:creationId xmlns:a16="http://schemas.microsoft.com/office/drawing/2014/main" id="{24075615-7859-4AE1-A708-C742D718D4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0319" y="230267"/>
            <a:ext cx="1665843" cy="451303"/>
          </a:xfrm>
          <a:prstGeom prst="rect">
            <a:avLst/>
          </a:prstGeom>
        </p:spPr>
      </p:pic>
      <p:pic>
        <p:nvPicPr>
          <p:cNvPr id="16" name="Picture 9">
            <a:extLst>
              <a:ext uri="{FF2B5EF4-FFF2-40B4-BE49-F238E27FC236}">
                <a16:creationId xmlns:a16="http://schemas.microsoft.com/office/drawing/2014/main" id="{FC9B76C1-B33E-468A-91FB-A3A758D248C8}"/>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2547415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Kuvallinen dia 3">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1"/>
            <a:ext cx="5954475"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293500"/>
            <a:ext cx="5954475" cy="2997782"/>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847725" y="0"/>
            <a:ext cx="4524375"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5" name="Graphic 4">
            <a:extLst>
              <a:ext uri="{FF2B5EF4-FFF2-40B4-BE49-F238E27FC236}">
                <a16:creationId xmlns:a16="http://schemas.microsoft.com/office/drawing/2014/main" id="{8899753B-57A8-472C-9E27-CD52B41EDB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1" name="Kuva 3">
            <a:extLst>
              <a:ext uri="{FF2B5EF4-FFF2-40B4-BE49-F238E27FC236}">
                <a16:creationId xmlns:a16="http://schemas.microsoft.com/office/drawing/2014/main" id="{21DF55A1-CEEA-4CD8-A634-8A8C1842F8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8325" y="6239973"/>
            <a:ext cx="1664614" cy="450971"/>
          </a:xfrm>
          <a:prstGeom prst="rect">
            <a:avLst/>
          </a:prstGeom>
        </p:spPr>
      </p:pic>
      <p:pic>
        <p:nvPicPr>
          <p:cNvPr id="12" name="Picture 9">
            <a:extLst>
              <a:ext uri="{FF2B5EF4-FFF2-40B4-BE49-F238E27FC236}">
                <a16:creationId xmlns:a16="http://schemas.microsoft.com/office/drawing/2014/main" id="{6166E4A5-BC28-4F15-8DDC-B731CE1849FB}"/>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48325" y="6239973"/>
            <a:ext cx="1664614" cy="450971"/>
          </a:xfrm>
          <a:prstGeom prst="rect">
            <a:avLst/>
          </a:prstGeom>
        </p:spPr>
      </p:pic>
      <p:pic>
        <p:nvPicPr>
          <p:cNvPr id="13" name="Picture 9">
            <a:extLst>
              <a:ext uri="{FF2B5EF4-FFF2-40B4-BE49-F238E27FC236}">
                <a16:creationId xmlns:a16="http://schemas.microsoft.com/office/drawing/2014/main" id="{C7B2D654-7346-4ADB-8A93-E0426E8FDDC5}"/>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10621298"/>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Otsikko ja sisältö 4">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1">
            <a:extLst>
              <a:ext uri="{FF2B5EF4-FFF2-40B4-BE49-F238E27FC236}">
                <a16:creationId xmlns:a16="http://schemas.microsoft.com/office/drawing/2014/main" id="{008C4DDD-4F28-4974-B344-97E4E02DC20C}"/>
              </a:ext>
            </a:extLst>
          </p:cNvPr>
          <p:cNvSpPr>
            <a:spLocks noGrp="1"/>
          </p:cNvSpPr>
          <p:nvPr>
            <p:ph type="title"/>
          </p:nvPr>
        </p:nvSpPr>
        <p:spPr>
          <a:xfrm>
            <a:off x="4068000" y="863223"/>
            <a:ext cx="6847200" cy="1206000"/>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endParaRPr lang="fi-FI"/>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4068000" y="2167623"/>
            <a:ext cx="6562800" cy="2966400"/>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2" name="Graphic 11">
            <a:extLst>
              <a:ext uri="{FF2B5EF4-FFF2-40B4-BE49-F238E27FC236}">
                <a16:creationId xmlns:a16="http://schemas.microsoft.com/office/drawing/2014/main" id="{71AE2D75-3C8F-4F3F-B995-DE7352F387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3651" y="5979815"/>
            <a:ext cx="2376259" cy="878182"/>
          </a:xfrm>
          <a:prstGeom prst="rect">
            <a:avLst/>
          </a:prstGeom>
        </p:spPr>
      </p:pic>
      <p:pic>
        <p:nvPicPr>
          <p:cNvPr id="13" name="Kuva 12" descr="Kuva, joka sisältää kohteen teksti, clipart-kuva&#10;&#10;Kuvaus luotu automaattisesti">
            <a:extLst>
              <a:ext uri="{FF2B5EF4-FFF2-40B4-BE49-F238E27FC236}">
                <a16:creationId xmlns:a16="http://schemas.microsoft.com/office/drawing/2014/main" id="{C7F80C68-4E2C-4650-B3CE-EBF09CC35A83}"/>
              </a:ext>
            </a:extLst>
          </p:cNvPr>
          <p:cNvPicPr>
            <a:picLocks noChangeAspect="1"/>
          </p:cNvPicPr>
          <p:nvPr userDrawn="1"/>
        </p:nvPicPr>
        <p:blipFill>
          <a:blip r:embed="rId3"/>
          <a:stretch>
            <a:fillRect/>
          </a:stretch>
        </p:blipFill>
        <p:spPr>
          <a:xfrm>
            <a:off x="855010" y="653620"/>
            <a:ext cx="1547368" cy="419208"/>
          </a:xfrm>
          <a:prstGeom prst="rect">
            <a:avLst/>
          </a:prstGeom>
        </p:spPr>
      </p:pic>
      <p:pic>
        <p:nvPicPr>
          <p:cNvPr id="9" name="Picture 9">
            <a:extLst>
              <a:ext uri="{FF2B5EF4-FFF2-40B4-BE49-F238E27FC236}">
                <a16:creationId xmlns:a16="http://schemas.microsoft.com/office/drawing/2014/main" id="{68608C72-B0C0-41F3-AC8B-42EEE56A6026}"/>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2580751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Kiitos">
    <p:bg>
      <p:bgPr>
        <a:solidFill>
          <a:srgbClr val="001540"/>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0DF89C-69B6-821F-5BEA-008258A93589}"/>
              </a:ext>
            </a:extLst>
          </p:cNvPr>
          <p:cNvSpPr>
            <a:spLocks noGrp="1"/>
          </p:cNvSpPr>
          <p:nvPr>
            <p:ph type="ctrTitle"/>
          </p:nvPr>
        </p:nvSpPr>
        <p:spPr>
          <a:xfrm>
            <a:off x="2024399" y="2168869"/>
            <a:ext cx="8143200" cy="1787435"/>
          </a:xfrm>
          <a:prstGeom prst="rect">
            <a:avLst/>
          </a:prstGeom>
        </p:spPr>
        <p:txBody>
          <a:bodyPr wrap="square" anchor="ctr" anchorCtr="0">
            <a:normAutofit/>
          </a:bodyPr>
          <a:lstStyle>
            <a:lvl1pPr algn="ctr">
              <a:defRPr sz="4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pic>
        <p:nvPicPr>
          <p:cNvPr id="4" name="Kuva 4">
            <a:extLst>
              <a:ext uri="{FF2B5EF4-FFF2-40B4-BE49-F238E27FC236}">
                <a16:creationId xmlns:a16="http://schemas.microsoft.com/office/drawing/2014/main" id="{5B5DC3ED-F3BF-9E62-84B2-722A31CFBC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15175" y="5213266"/>
            <a:ext cx="1361650" cy="1381122"/>
          </a:xfrm>
          <a:prstGeom prst="rect">
            <a:avLst/>
          </a:prstGeom>
        </p:spPr>
      </p:pic>
      <p:pic>
        <p:nvPicPr>
          <p:cNvPr id="10" name="Graphic 5">
            <a:extLst>
              <a:ext uri="{FF2B5EF4-FFF2-40B4-BE49-F238E27FC236}">
                <a16:creationId xmlns:a16="http://schemas.microsoft.com/office/drawing/2014/main" id="{D75D64DC-581E-C136-A869-CFA05713272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48623" y="877329"/>
            <a:ext cx="3494754" cy="1291540"/>
          </a:xfrm>
          <a:prstGeom prst="rect">
            <a:avLst/>
          </a:prstGeom>
        </p:spPr>
      </p:pic>
      <p:pic>
        <p:nvPicPr>
          <p:cNvPr id="11" name="Kuva 6" descr="Kuva, joka sisältää kohteen teksti, clipart-kuva&#10;&#10;Kuvaus luotu automaattisesti">
            <a:extLst>
              <a:ext uri="{FF2B5EF4-FFF2-40B4-BE49-F238E27FC236}">
                <a16:creationId xmlns:a16="http://schemas.microsoft.com/office/drawing/2014/main" id="{AB0D301B-9B91-DFCC-BFDA-EBF7A86BFD9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8372" y="342201"/>
            <a:ext cx="1975256" cy="535128"/>
          </a:xfrm>
          <a:prstGeom prst="rect">
            <a:avLst/>
          </a:prstGeom>
        </p:spPr>
      </p:pic>
      <p:sp>
        <p:nvSpPr>
          <p:cNvPr id="12" name="Alaotsikko 2">
            <a:extLst>
              <a:ext uri="{FF2B5EF4-FFF2-40B4-BE49-F238E27FC236}">
                <a16:creationId xmlns:a16="http://schemas.microsoft.com/office/drawing/2014/main" id="{B7518738-080B-1BB6-A062-20B8A1447798}"/>
              </a:ext>
            </a:extLst>
          </p:cNvPr>
          <p:cNvSpPr>
            <a:spLocks noGrp="1"/>
          </p:cNvSpPr>
          <p:nvPr>
            <p:ph type="subTitle" idx="1"/>
          </p:nvPr>
        </p:nvSpPr>
        <p:spPr>
          <a:xfrm>
            <a:off x="2024398" y="3956304"/>
            <a:ext cx="8143200" cy="981456"/>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232429552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tsikkodia 1">
    <p:bg>
      <p:bgPr>
        <a:solidFill>
          <a:schemeClr val="bg2"/>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2024398" y="3781167"/>
            <a:ext cx="8143200" cy="1649627"/>
          </a:xfrm>
          <a:prstGeom prst="rect">
            <a:avLst/>
          </a:prstGeom>
        </p:spPr>
        <p:txBody>
          <a:bodyPr anchor="t" anchorCtr="0">
            <a:normAutofit/>
          </a:bodyPr>
          <a:lstStyle>
            <a:lvl1pPr marL="0" indent="0" algn="ctr">
              <a:buNone/>
              <a:defRPr sz="2400">
                <a:solidFill>
                  <a:schemeClr val="accent1">
                    <a:lumMod val="60000"/>
                    <a:lumOff val="4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pic>
        <p:nvPicPr>
          <p:cNvPr id="5" name="Kuva 10">
            <a:extLst>
              <a:ext uri="{FF2B5EF4-FFF2-40B4-BE49-F238E27FC236}">
                <a16:creationId xmlns:a16="http://schemas.microsoft.com/office/drawing/2014/main" id="{ADC720F3-27EE-4834-A84E-26363C72AC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88DB4D4-510F-1806-7E11-63C0078D7A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pic>
        <p:nvPicPr>
          <p:cNvPr id="9" name="Graphic 11">
            <a:extLst>
              <a:ext uri="{FF2B5EF4-FFF2-40B4-BE49-F238E27FC236}">
                <a16:creationId xmlns:a16="http://schemas.microsoft.com/office/drawing/2014/main" id="{53817D3C-3DB8-CD75-C2FA-908EB4DEE54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5387" y="5919821"/>
            <a:ext cx="2373347" cy="877106"/>
          </a:xfrm>
          <a:prstGeom prst="rect">
            <a:avLst/>
          </a:prstGeom>
        </p:spPr>
      </p:pic>
      <p:sp>
        <p:nvSpPr>
          <p:cNvPr id="10" name="Otsikko 1">
            <a:extLst>
              <a:ext uri="{FF2B5EF4-FFF2-40B4-BE49-F238E27FC236}">
                <a16:creationId xmlns:a16="http://schemas.microsoft.com/office/drawing/2014/main" id="{9D65C12E-7D13-35AE-932C-A334835D2506}"/>
              </a:ext>
            </a:extLst>
          </p:cNvPr>
          <p:cNvSpPr>
            <a:spLocks noGrp="1"/>
          </p:cNvSpPr>
          <p:nvPr>
            <p:ph type="ctrTitle"/>
          </p:nvPr>
        </p:nvSpPr>
        <p:spPr>
          <a:xfrm>
            <a:off x="2024399" y="1427205"/>
            <a:ext cx="8143200" cy="2001795"/>
          </a:xfrm>
          <a:prstGeom prst="rect">
            <a:avLst/>
          </a:prstGeom>
        </p:spPr>
        <p:txBody>
          <a:bodyPr wrap="square" anchor="b" anchorCtr="0">
            <a:normAutofit/>
          </a:bodyPr>
          <a:lstStyle>
            <a:lvl1pPr algn="ctr">
              <a:defRPr sz="4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227118056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tsikko + sisältö B">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21" name="Graphic 9">
            <a:extLst>
              <a:ext uri="{FF2B5EF4-FFF2-40B4-BE49-F238E27FC236}">
                <a16:creationId xmlns:a16="http://schemas.microsoft.com/office/drawing/2014/main" id="{6D3FF64A-9C8F-38E9-D5FA-637A18580B7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012" y="52729"/>
            <a:ext cx="2545975" cy="940904"/>
          </a:xfrm>
          <a:prstGeom prst="rect">
            <a:avLst/>
          </a:prstGeom>
        </p:spPr>
      </p:pic>
      <p:sp>
        <p:nvSpPr>
          <p:cNvPr id="22" name="Otsikon paikkamerkki 1">
            <a:extLst>
              <a:ext uri="{FF2B5EF4-FFF2-40B4-BE49-F238E27FC236}">
                <a16:creationId xmlns:a16="http://schemas.microsoft.com/office/drawing/2014/main" id="{B5D2157C-71B7-F58D-E443-2F285EBA1FC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2205682"/>
            <a:ext cx="10733902" cy="410511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Dian numeron paikkamerkki 5">
            <a:extLst>
              <a:ext uri="{FF2B5EF4-FFF2-40B4-BE49-F238E27FC236}">
                <a16:creationId xmlns:a16="http://schemas.microsoft.com/office/drawing/2014/main" id="{1EF4E6C0-477C-3B25-6112-341A984A0990}"/>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1392591543"/>
      </p:ext>
    </p:extLst>
  </p:cSld>
  <p:clrMapOvr>
    <a:overrideClrMapping bg1="lt1" tx1="dk1" bg2="lt2" tx2="dk2" accent1="accent1" accent2="accent2" accent3="accent3" accent4="accent4" accent5="accent5" accent6="accent6" hlink="hlink" folHlink="folHlink"/>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E0363-97A3-4C64-B017-84B44C294F00}"/>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5A8AD13D-3E85-4730-B68B-DC5763F28B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3611928-937E-4DB5-BAB3-2FDC2B3D7D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9338053B-7B8C-4992-B48E-C30AEE0A45EE}"/>
              </a:ext>
            </a:extLst>
          </p:cNvPr>
          <p:cNvSpPr>
            <a:spLocks noGrp="1"/>
          </p:cNvSpPr>
          <p:nvPr>
            <p:ph type="dt" sz="half" idx="10"/>
          </p:nvPr>
        </p:nvSpPr>
        <p:spPr/>
        <p:txBody>
          <a:bodyPr/>
          <a:lstStyle/>
          <a:p>
            <a:fld id="{CC62463F-E3E8-4A8B-8928-9785A8E5B9D5}" type="datetimeFigureOut">
              <a:rPr lang="fi-FI" smtClean="0"/>
              <a:t>29.9.2026</a:t>
            </a:fld>
            <a:endParaRPr lang="fi-FI"/>
          </a:p>
        </p:txBody>
      </p:sp>
      <p:sp>
        <p:nvSpPr>
          <p:cNvPr id="6" name="Alatunnisteen paikkamerkki 5">
            <a:extLst>
              <a:ext uri="{FF2B5EF4-FFF2-40B4-BE49-F238E27FC236}">
                <a16:creationId xmlns:a16="http://schemas.microsoft.com/office/drawing/2014/main" id="{D8ECC9AF-9CEE-4DC1-B813-F76DB4CEB2B4}"/>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36873127-C842-4F8F-B209-E5A291EFA985}"/>
              </a:ext>
            </a:extLst>
          </p:cNvPr>
          <p:cNvSpPr>
            <a:spLocks noGrp="1"/>
          </p:cNvSpPr>
          <p:nvPr>
            <p:ph type="sldNum" sz="quarter" idx="12"/>
          </p:nvPr>
        </p:nvSpPr>
        <p:spPr/>
        <p:txBody>
          <a:bodyPr/>
          <a:lstStyle/>
          <a:p>
            <a:fld id="{9825F2D0-7128-4E7A-9A91-AAB494E072AA}" type="slidenum">
              <a:rPr lang="fi-FI" smtClean="0"/>
              <a:t>‹#›</a:t>
            </a:fld>
            <a:endParaRPr lang="fi-FI"/>
          </a:p>
        </p:txBody>
      </p:sp>
    </p:spTree>
    <p:extLst>
      <p:ext uri="{BB962C8B-B14F-4D97-AF65-F5344CB8AC3E}">
        <p14:creationId xmlns:p14="http://schemas.microsoft.com/office/powerpoint/2010/main" val="1084524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Kuva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6" name="Otsikko 1">
            <a:extLst>
              <a:ext uri="{FF2B5EF4-FFF2-40B4-BE49-F238E27FC236}">
                <a16:creationId xmlns:a16="http://schemas.microsoft.com/office/drawing/2014/main" id="{17321BD1-54FD-FC78-A4FC-EFBF3748ABFA}"/>
              </a:ext>
            </a:extLst>
          </p:cNvPr>
          <p:cNvSpPr>
            <a:spLocks noGrp="1"/>
          </p:cNvSpPr>
          <p:nvPr>
            <p:ph type="title"/>
          </p:nvPr>
        </p:nvSpPr>
        <p:spPr>
          <a:xfrm>
            <a:off x="5894172" y="952695"/>
            <a:ext cx="5554362" cy="1456872"/>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2409568"/>
            <a:ext cx="5554361" cy="3425283"/>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0" name="Graphic 11">
            <a:extLst>
              <a:ext uri="{FF2B5EF4-FFF2-40B4-BE49-F238E27FC236}">
                <a16:creationId xmlns:a16="http://schemas.microsoft.com/office/drawing/2014/main" id="{D40A0CD8-8115-4096-B2D2-D7D6830E32E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94092517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isältödia 2 B">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5241941"/>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Dian numeron paikkamerkki 5">
            <a:extLst>
              <a:ext uri="{FF2B5EF4-FFF2-40B4-BE49-F238E27FC236}">
                <a16:creationId xmlns:a16="http://schemas.microsoft.com/office/drawing/2014/main" id="{603D0AAD-B895-82E8-9A5D-FE83F02E5EEA}"/>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3" name="Graphic 9">
            <a:extLst>
              <a:ext uri="{FF2B5EF4-FFF2-40B4-BE49-F238E27FC236}">
                <a16:creationId xmlns:a16="http://schemas.microsoft.com/office/drawing/2014/main" id="{A7C09FA3-EE8F-C023-482B-A0116121D16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012" y="52729"/>
            <a:ext cx="2545975" cy="940904"/>
          </a:xfrm>
          <a:prstGeom prst="rect">
            <a:avLst/>
          </a:prstGeom>
        </p:spPr>
      </p:pic>
    </p:spTree>
    <p:extLst>
      <p:ext uri="{BB962C8B-B14F-4D97-AF65-F5344CB8AC3E}">
        <p14:creationId xmlns:p14="http://schemas.microsoft.com/office/powerpoint/2010/main" val="321063537"/>
      </p:ext>
    </p:extLst>
  </p:cSld>
  <p:clrMapOvr>
    <a:overrideClrMapping bg1="lt1" tx1="dk1" bg2="lt2" tx2="dk2" accent1="accent1" accent2="accent2" accent3="accent3" accent4="accent4" accent5="accent5" accent6="accent6" hlink="hlink" folHlink="folHlink"/>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Alapalkki">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4" name="Kuva 10">
            <a:extLst>
              <a:ext uri="{FF2B5EF4-FFF2-40B4-BE49-F238E27FC236}">
                <a16:creationId xmlns:a16="http://schemas.microsoft.com/office/drawing/2014/main" id="{7E83C67E-FCE3-D842-0DA8-81AFBE6CFB4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785196" y="6080580"/>
            <a:ext cx="2373347" cy="497917"/>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7308C105-1794-C05E-A49C-2283A555E9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352" y="6075004"/>
            <a:ext cx="1669739" cy="452358"/>
          </a:xfrm>
          <a:prstGeom prst="rect">
            <a:avLst/>
          </a:prstGeom>
        </p:spPr>
      </p:pic>
      <p:sp>
        <p:nvSpPr>
          <p:cNvPr id="6" name="Otsikon paikkamerkki 1">
            <a:extLst>
              <a:ext uri="{FF2B5EF4-FFF2-40B4-BE49-F238E27FC236}">
                <a16:creationId xmlns:a16="http://schemas.microsoft.com/office/drawing/2014/main" id="{FCAFE89C-989E-318F-56A6-0B35B5E96E04}"/>
              </a:ext>
            </a:extLst>
          </p:cNvPr>
          <p:cNvSpPr>
            <a:spLocks noGrp="1"/>
          </p:cNvSpPr>
          <p:nvPr>
            <p:ph type="title"/>
          </p:nvPr>
        </p:nvSpPr>
        <p:spPr>
          <a:xfrm>
            <a:off x="729049" y="351182"/>
            <a:ext cx="10733901" cy="113064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18" name="Tekstin paikkamerkki 2">
            <a:extLst>
              <a:ext uri="{FF2B5EF4-FFF2-40B4-BE49-F238E27FC236}">
                <a16:creationId xmlns:a16="http://schemas.microsoft.com/office/drawing/2014/main" id="{B13E2754-F021-B4EE-170C-09240F652EAF}"/>
              </a:ext>
            </a:extLst>
          </p:cNvPr>
          <p:cNvSpPr>
            <a:spLocks noGrp="1"/>
          </p:cNvSpPr>
          <p:nvPr>
            <p:ph idx="1"/>
          </p:nvPr>
        </p:nvSpPr>
        <p:spPr>
          <a:xfrm>
            <a:off x="729050" y="1481826"/>
            <a:ext cx="10733902" cy="397049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061333396"/>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Kuvallinen dia 2">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6125026" y="1005000"/>
            <a:ext cx="5299200"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1" y="0"/>
            <a:ext cx="5886000"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6" name="Kuva 10">
            <a:extLst>
              <a:ext uri="{FF2B5EF4-FFF2-40B4-BE49-F238E27FC236}">
                <a16:creationId xmlns:a16="http://schemas.microsoft.com/office/drawing/2014/main" id="{60C3073C-1B6C-4841-9173-EB4F9483ED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9814" y="175482"/>
            <a:ext cx="2837910" cy="595380"/>
          </a:xfrm>
          <a:prstGeom prst="rect">
            <a:avLst/>
          </a:prstGeom>
        </p:spPr>
      </p:pic>
      <p:sp>
        <p:nvSpPr>
          <p:cNvPr id="10" name="Sisällön paikkamerkki 3">
            <a:extLst>
              <a:ext uri="{FF2B5EF4-FFF2-40B4-BE49-F238E27FC236}">
                <a16:creationId xmlns:a16="http://schemas.microsoft.com/office/drawing/2014/main" id="{346809E6-141C-4DA0-9AAA-17EB25F140E7}"/>
              </a:ext>
            </a:extLst>
          </p:cNvPr>
          <p:cNvSpPr>
            <a:spLocks noGrp="1"/>
          </p:cNvSpPr>
          <p:nvPr>
            <p:ph sz="half" idx="2"/>
          </p:nvPr>
        </p:nvSpPr>
        <p:spPr>
          <a:xfrm>
            <a:off x="6125026" y="2409970"/>
            <a:ext cx="5664897" cy="3568799"/>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1" name="Kuva 6" descr="Kuva, joka sisältää kohteen teksti, clipart-kuva&#10;&#10;Kuvaus luotu automaattisesti">
            <a:extLst>
              <a:ext uri="{FF2B5EF4-FFF2-40B4-BE49-F238E27FC236}">
                <a16:creationId xmlns:a16="http://schemas.microsoft.com/office/drawing/2014/main" id="{919C0C73-6F8C-4203-8572-2B507C0866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2376" y="6221456"/>
            <a:ext cx="1570892" cy="425579"/>
          </a:xfrm>
          <a:prstGeom prst="rect">
            <a:avLst/>
          </a:prstGeom>
        </p:spPr>
      </p:pic>
      <p:pic>
        <p:nvPicPr>
          <p:cNvPr id="4" name="Kuva 3">
            <a:extLst>
              <a:ext uri="{FF2B5EF4-FFF2-40B4-BE49-F238E27FC236}">
                <a16:creationId xmlns:a16="http://schemas.microsoft.com/office/drawing/2014/main" id="{636BE3F7-A1FF-4ADB-A278-6C3FA003ED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2DB2AEA7-358D-4A1D-AB67-FC98245514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22376" y="6221456"/>
            <a:ext cx="1570892" cy="425579"/>
          </a:xfrm>
          <a:prstGeom prst="rect">
            <a:avLst/>
          </a:prstGeom>
        </p:spPr>
      </p:pic>
      <p:pic>
        <p:nvPicPr>
          <p:cNvPr id="12" name="Kuva 11">
            <a:extLst>
              <a:ext uri="{FF2B5EF4-FFF2-40B4-BE49-F238E27FC236}">
                <a16:creationId xmlns:a16="http://schemas.microsoft.com/office/drawing/2014/main" id="{570565DE-53C8-44BE-B1FC-15B0797B8C1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spTree>
    <p:extLst>
      <p:ext uri="{BB962C8B-B14F-4D97-AF65-F5344CB8AC3E}">
        <p14:creationId xmlns:p14="http://schemas.microsoft.com/office/powerpoint/2010/main" val="1048202616"/>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Otsikkodia 1">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2024399" y="2047425"/>
            <a:ext cx="8143200" cy="2010225"/>
          </a:xfrm>
          <a:prstGeom prst="rect">
            <a:avLst/>
          </a:prstGeom>
        </p:spPr>
        <p:txBody>
          <a:bodyPr wrap="square" anchor="ctr" anchorCtr="0">
            <a:normAutofit/>
          </a:bodyPr>
          <a:lstStyle>
            <a:lvl1pPr algn="ctr">
              <a:defRPr sz="4200">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pic>
        <p:nvPicPr>
          <p:cNvPr id="3" name="Kuva 4">
            <a:extLst>
              <a:ext uri="{FF2B5EF4-FFF2-40B4-BE49-F238E27FC236}">
                <a16:creationId xmlns:a16="http://schemas.microsoft.com/office/drawing/2014/main" id="{7DBEF7F0-7832-4427-A884-260456D0F5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5175" y="5324476"/>
            <a:ext cx="1361650" cy="1381122"/>
          </a:xfrm>
          <a:prstGeom prst="rect">
            <a:avLst/>
          </a:prstGeom>
        </p:spPr>
      </p:pic>
      <p:pic>
        <p:nvPicPr>
          <p:cNvPr id="6" name="Graphic 5">
            <a:extLst>
              <a:ext uri="{FF2B5EF4-FFF2-40B4-BE49-F238E27FC236}">
                <a16:creationId xmlns:a16="http://schemas.microsoft.com/office/drawing/2014/main" id="{72D75D7C-5F9D-43C0-B642-D7412B786C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32398" y="807845"/>
            <a:ext cx="3927204" cy="145135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390130AD-000B-408F-90A7-4B231CF4D0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8274" y="426692"/>
            <a:ext cx="1695450" cy="459324"/>
          </a:xfrm>
          <a:prstGeom prst="rect">
            <a:avLst/>
          </a:prstGeom>
        </p:spPr>
      </p:pic>
      <p:pic>
        <p:nvPicPr>
          <p:cNvPr id="7" name="Kuva 6" descr="Kuva, joka sisältää kohteen teksti, clipart-kuva&#10;&#10;Kuvaus luotu automaattisesti">
            <a:extLst>
              <a:ext uri="{FF2B5EF4-FFF2-40B4-BE49-F238E27FC236}">
                <a16:creationId xmlns:a16="http://schemas.microsoft.com/office/drawing/2014/main" id="{D6750981-310E-4BE0-8D02-1A2FF883A37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48274" y="426692"/>
            <a:ext cx="1695450" cy="459324"/>
          </a:xfrm>
          <a:prstGeom prst="rect">
            <a:avLst/>
          </a:prstGeom>
        </p:spPr>
      </p:pic>
    </p:spTree>
    <p:extLst>
      <p:ext uri="{BB962C8B-B14F-4D97-AF65-F5344CB8AC3E}">
        <p14:creationId xmlns:p14="http://schemas.microsoft.com/office/powerpoint/2010/main" val="2107850404"/>
      </p:ext>
    </p:extLst>
  </p:cSld>
  <p:clrMapOvr>
    <a:overrideClrMapping bg1="dk1" tx1="lt1" bg2="dk2" tx2="lt2" accent1="accent1" accent2="accent2" accent3="accent3" accent4="accent4" accent5="accent5" accent6="accent6" hlink="hlink" folHlink="folHlink"/>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Otsikkodia 2">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2026800" y="2228400"/>
            <a:ext cx="8143200" cy="2387600"/>
          </a:xfrm>
          <a:prstGeom prst="rect">
            <a:avLst/>
          </a:prstGeom>
        </p:spPr>
        <p:txBody>
          <a:bodyPr wrap="square" anchor="ctr" anchorCtr="0">
            <a:normAutofit/>
          </a:bodyPr>
          <a:lstStyle>
            <a:lvl1pPr algn="ctr">
              <a:defRPr sz="4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pic>
        <p:nvPicPr>
          <p:cNvPr id="7" name="Kuva 6" descr="Kuva, joka sisältää kohteen teksti, clipart-kuva&#10;&#10;Kuvaus luotu automaattisesti">
            <a:extLst>
              <a:ext uri="{FF2B5EF4-FFF2-40B4-BE49-F238E27FC236}">
                <a16:creationId xmlns:a16="http://schemas.microsoft.com/office/drawing/2014/main" id="{6A8D8F6B-FAE0-409F-9E6D-CFE0DCD219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8274" y="426692"/>
            <a:ext cx="1695450" cy="459324"/>
          </a:xfrm>
          <a:prstGeom prst="rect">
            <a:avLst/>
          </a:prstGeom>
        </p:spPr>
      </p:pic>
      <p:pic>
        <p:nvPicPr>
          <p:cNvPr id="10" name="Graphic 9">
            <a:extLst>
              <a:ext uri="{FF2B5EF4-FFF2-40B4-BE49-F238E27FC236}">
                <a16:creationId xmlns:a16="http://schemas.microsoft.com/office/drawing/2014/main" id="{10A0309C-F76C-4F2B-8B01-20913D1ACF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69547" y="1180369"/>
            <a:ext cx="3452903" cy="1276073"/>
          </a:xfrm>
          <a:prstGeom prst="rect">
            <a:avLst/>
          </a:prstGeom>
        </p:spPr>
      </p:pic>
      <p:pic>
        <p:nvPicPr>
          <p:cNvPr id="11" name="Kuva 4">
            <a:extLst>
              <a:ext uri="{FF2B5EF4-FFF2-40B4-BE49-F238E27FC236}">
                <a16:creationId xmlns:a16="http://schemas.microsoft.com/office/drawing/2014/main" id="{1C5F6BFC-8A67-4DF1-A1B2-133C13B32C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00675" y="5300243"/>
            <a:ext cx="1390650" cy="1410538"/>
          </a:xfrm>
          <a:prstGeom prst="rect">
            <a:avLst/>
          </a:prstGeom>
        </p:spPr>
      </p:pic>
      <p:pic>
        <p:nvPicPr>
          <p:cNvPr id="6" name="Kuva 5" descr="Kuva, joka sisältää kohteen teksti, clipart-kuva&#10;&#10;Kuvaus luotu automaattisesti">
            <a:extLst>
              <a:ext uri="{FF2B5EF4-FFF2-40B4-BE49-F238E27FC236}">
                <a16:creationId xmlns:a16="http://schemas.microsoft.com/office/drawing/2014/main" id="{D5DABAFF-A7DC-4344-B477-37524B812D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48274" y="426692"/>
            <a:ext cx="1695450" cy="459324"/>
          </a:xfrm>
          <a:prstGeom prst="rect">
            <a:avLst/>
          </a:prstGeom>
        </p:spPr>
      </p:pic>
    </p:spTree>
    <p:extLst>
      <p:ext uri="{BB962C8B-B14F-4D97-AF65-F5344CB8AC3E}">
        <p14:creationId xmlns:p14="http://schemas.microsoft.com/office/powerpoint/2010/main" val="1481584431"/>
      </p:ext>
    </p:extLst>
  </p:cSld>
  <p:clrMapOvr>
    <a:overrideClrMapping bg1="dk1" tx1="lt1" bg2="dk2" tx2="lt2" accent1="accent1" accent2="accent2" accent3="accent3" accent4="accent4" accent5="accent5" accent6="accent6" hlink="hlink" folHlink="folHlink"/>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Otsikkodia 3">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3060000" y="2329200"/>
            <a:ext cx="6069600" cy="1321200"/>
          </a:xfrm>
          <a:prstGeom prst="rect">
            <a:avLst/>
          </a:prstGeom>
        </p:spPr>
        <p:txBody>
          <a:bodyPr anchor="ctr" anchorCtr="0">
            <a:normAutofit/>
          </a:bodyPr>
          <a:lstStyle>
            <a:lvl1pPr algn="ctr">
              <a:defRPr sz="4000">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2811600" y="3682800"/>
            <a:ext cx="6570000" cy="1321200"/>
          </a:xfrm>
          <a:prstGeom prst="rect">
            <a:avLst/>
          </a:prstGeom>
        </p:spPr>
        <p:txBody>
          <a:bodyPr anchor="t" anchorCtr="0">
            <a:normAutofit/>
          </a:bodyPr>
          <a:lstStyle>
            <a:lvl1pPr marL="0" indent="0" algn="ctr">
              <a:buNone/>
              <a:defRPr sz="2400">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5" name="Kuva 10">
            <a:extLst>
              <a:ext uri="{FF2B5EF4-FFF2-40B4-BE49-F238E27FC236}">
                <a16:creationId xmlns:a16="http://schemas.microsoft.com/office/drawing/2014/main" id="{ADC720F3-27EE-4834-A84E-26363C72AC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1857" y="217144"/>
            <a:ext cx="2813468" cy="590252"/>
          </a:xfrm>
          <a:prstGeom prst="rect">
            <a:avLst/>
          </a:prstGeom>
        </p:spPr>
      </p:pic>
      <p:pic>
        <p:nvPicPr>
          <p:cNvPr id="7" name="Graphic 6">
            <a:extLst>
              <a:ext uri="{FF2B5EF4-FFF2-40B4-BE49-F238E27FC236}">
                <a16:creationId xmlns:a16="http://schemas.microsoft.com/office/drawing/2014/main" id="{21B1C010-332F-4194-ABE3-8AE6C366C5C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0135" y="5944533"/>
            <a:ext cx="2471728" cy="913465"/>
          </a:xfrm>
          <a:prstGeom prst="rect">
            <a:avLst/>
          </a:prstGeom>
        </p:spPr>
      </p:pic>
      <p:pic>
        <p:nvPicPr>
          <p:cNvPr id="6" name="Kuva 6" descr="Kuva, joka sisältää kohteen teksti, clipart-kuva&#10;&#10;Kuvaus luotu automaattisesti">
            <a:extLst>
              <a:ext uri="{FF2B5EF4-FFF2-40B4-BE49-F238E27FC236}">
                <a16:creationId xmlns:a16="http://schemas.microsoft.com/office/drawing/2014/main" id="{E5CB2759-C2FC-4D6D-90C0-C174C7BBD1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6352" y="261320"/>
            <a:ext cx="1463811" cy="396569"/>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42A060E2-0E77-4008-8764-8FAF0BBFEDC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6352" y="261320"/>
            <a:ext cx="1463811" cy="396569"/>
          </a:xfrm>
          <a:prstGeom prst="rect">
            <a:avLst/>
          </a:prstGeom>
        </p:spPr>
      </p:pic>
    </p:spTree>
    <p:extLst>
      <p:ext uri="{BB962C8B-B14F-4D97-AF65-F5344CB8AC3E}">
        <p14:creationId xmlns:p14="http://schemas.microsoft.com/office/powerpoint/2010/main" val="1806927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Otsikko ja sisältö 2">
    <p:bg>
      <p:bgPr>
        <a:solidFill>
          <a:schemeClr val="bg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62471D-E3F2-41F7-B234-6227727239DA}"/>
              </a:ext>
            </a:extLst>
          </p:cNvPr>
          <p:cNvPicPr>
            <a:picLocks noChangeAspect="1"/>
          </p:cNvPicPr>
          <p:nvPr/>
        </p:nvPicPr>
        <p:blipFill>
          <a:blip r:embed="rId2"/>
          <a:stretch>
            <a:fillRect/>
          </a:stretch>
        </p:blipFill>
        <p:spPr>
          <a:xfrm>
            <a:off x="0" y="5759450"/>
            <a:ext cx="12192000" cy="1098550"/>
          </a:xfrm>
          <a:prstGeom prst="rect">
            <a:avLst/>
          </a:prstGeom>
        </p:spPr>
      </p:pic>
      <p:pic>
        <p:nvPicPr>
          <p:cNvPr id="12" name="Graphic 11">
            <a:extLst>
              <a:ext uri="{FF2B5EF4-FFF2-40B4-BE49-F238E27FC236}">
                <a16:creationId xmlns:a16="http://schemas.microsoft.com/office/drawing/2014/main" id="{3D9F2586-3ADE-47BC-ABA8-B255241130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8062" y="31821"/>
            <a:ext cx="2505130" cy="925809"/>
          </a:xfrm>
          <a:prstGeom prst="rect">
            <a:avLst/>
          </a:prstGeom>
        </p:spPr>
      </p:pic>
      <p:sp>
        <p:nvSpPr>
          <p:cNvPr id="13" name="Otsikko 1">
            <a:extLst>
              <a:ext uri="{FF2B5EF4-FFF2-40B4-BE49-F238E27FC236}">
                <a16:creationId xmlns:a16="http://schemas.microsoft.com/office/drawing/2014/main" id="{68AA15C5-C62E-4A9C-9D29-95EE59AC71D0}"/>
              </a:ext>
            </a:extLst>
          </p:cNvPr>
          <p:cNvSpPr>
            <a:spLocks noGrp="1"/>
          </p:cNvSpPr>
          <p:nvPr>
            <p:ph type="title"/>
          </p:nvPr>
        </p:nvSpPr>
        <p:spPr>
          <a:xfrm>
            <a:off x="1002075" y="1091625"/>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4" name="Sisällön paikkamerkki 2">
            <a:extLst>
              <a:ext uri="{FF2B5EF4-FFF2-40B4-BE49-F238E27FC236}">
                <a16:creationId xmlns:a16="http://schemas.microsoft.com/office/drawing/2014/main" id="{F2B9563E-A36E-45F4-A2A6-BE4671A90946}"/>
              </a:ext>
            </a:extLst>
          </p:cNvPr>
          <p:cNvSpPr>
            <a:spLocks noGrp="1"/>
          </p:cNvSpPr>
          <p:nvPr>
            <p:ph idx="1"/>
          </p:nvPr>
        </p:nvSpPr>
        <p:spPr>
          <a:xfrm>
            <a:off x="1002075" y="2268825"/>
            <a:ext cx="9788400" cy="1602000"/>
          </a:xfrm>
          <a:prstGeom prst="rect">
            <a:avLst/>
          </a:prstGeom>
        </p:spPr>
        <p:txBody>
          <a:bodyPr>
            <a:no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948800104"/>
      </p:ext>
    </p:extLst>
  </p:cSld>
  <p:clrMapOvr>
    <a:overrideClrMapping bg1="dk1" tx1="lt1" bg2="dk2" tx2="lt2" accent1="accent1" accent2="accent2" accent3="accent3" accent4="accent4" accent5="accent5" accent6="accent6" hlink="hlink" folHlink="folHlink"/>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_Otsikko ja sisältö 2">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62471D-E3F2-41F7-B234-6227727239DA}"/>
              </a:ext>
            </a:extLst>
          </p:cNvPr>
          <p:cNvPicPr>
            <a:picLocks noChangeAspect="1"/>
          </p:cNvPicPr>
          <p:nvPr/>
        </p:nvPicPr>
        <p:blipFill>
          <a:blip r:embed="rId2"/>
          <a:stretch>
            <a:fillRect/>
          </a:stretch>
        </p:blipFill>
        <p:spPr>
          <a:xfrm>
            <a:off x="0" y="5756276"/>
            <a:ext cx="12192000" cy="1098550"/>
          </a:xfrm>
          <a:prstGeom prst="rect">
            <a:avLst/>
          </a:prstGeom>
        </p:spPr>
      </p:pic>
      <p:sp>
        <p:nvSpPr>
          <p:cNvPr id="13" name="Otsikko 1">
            <a:extLst>
              <a:ext uri="{FF2B5EF4-FFF2-40B4-BE49-F238E27FC236}">
                <a16:creationId xmlns:a16="http://schemas.microsoft.com/office/drawing/2014/main" id="{68AA15C5-C62E-4A9C-9D29-95EE59AC71D0}"/>
              </a:ext>
            </a:extLst>
          </p:cNvPr>
          <p:cNvSpPr>
            <a:spLocks noGrp="1"/>
          </p:cNvSpPr>
          <p:nvPr>
            <p:ph type="title"/>
          </p:nvPr>
        </p:nvSpPr>
        <p:spPr>
          <a:xfrm>
            <a:off x="1002075" y="1091625"/>
            <a:ext cx="10515600" cy="1324800"/>
          </a:xfrm>
          <a:prstGeom prst="rect">
            <a:avLst/>
          </a:prstGeom>
        </p:spPr>
        <p:txBody>
          <a:bodyPr/>
          <a:lstStyle>
            <a:lvl1pP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4" name="Sisällön paikkamerkki 2">
            <a:extLst>
              <a:ext uri="{FF2B5EF4-FFF2-40B4-BE49-F238E27FC236}">
                <a16:creationId xmlns:a16="http://schemas.microsoft.com/office/drawing/2014/main" id="{F2B9563E-A36E-45F4-A2A6-BE4671A90946}"/>
              </a:ext>
            </a:extLst>
          </p:cNvPr>
          <p:cNvSpPr>
            <a:spLocks noGrp="1"/>
          </p:cNvSpPr>
          <p:nvPr>
            <p:ph idx="1"/>
          </p:nvPr>
        </p:nvSpPr>
        <p:spPr>
          <a:xfrm>
            <a:off x="1002075" y="2268825"/>
            <a:ext cx="9788400" cy="1602000"/>
          </a:xfrm>
          <a:prstGeom prst="rect">
            <a:avLst/>
          </a:prstGeom>
        </p:spPr>
        <p:txBody>
          <a:bodyPr>
            <a:noAutofit/>
          </a:bodyPr>
          <a:lstStyle>
            <a:lvl1pPr>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defRPr sz="20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a:defRPr sz="18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9" name="Kuva 10">
            <a:extLst>
              <a:ext uri="{FF2B5EF4-FFF2-40B4-BE49-F238E27FC236}">
                <a16:creationId xmlns:a16="http://schemas.microsoft.com/office/drawing/2014/main" id="{D5DA1BB6-2F81-4687-825C-86683E1300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90985" y="217144"/>
            <a:ext cx="2813468" cy="590252"/>
          </a:xfrm>
          <a:prstGeom prst="rect">
            <a:avLst/>
          </a:prstGeom>
        </p:spPr>
      </p:pic>
      <p:pic>
        <p:nvPicPr>
          <p:cNvPr id="11" name="Graphic 11">
            <a:extLst>
              <a:ext uri="{FF2B5EF4-FFF2-40B4-BE49-F238E27FC236}">
                <a16:creationId xmlns:a16="http://schemas.microsoft.com/office/drawing/2014/main" id="{E31D9B55-AEF0-4C74-A608-3FEFD2766D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853" y="31821"/>
            <a:ext cx="2505130" cy="925809"/>
          </a:xfrm>
          <a:prstGeom prst="rect">
            <a:avLst/>
          </a:prstGeom>
        </p:spPr>
      </p:pic>
      <p:pic>
        <p:nvPicPr>
          <p:cNvPr id="15" name="Kuva 6" descr="Kuva, joka sisältää kohteen teksti, clipart-kuva&#10;&#10;Kuvaus luotu automaattisesti">
            <a:extLst>
              <a:ext uri="{FF2B5EF4-FFF2-40B4-BE49-F238E27FC236}">
                <a16:creationId xmlns:a16="http://schemas.microsoft.com/office/drawing/2014/main" id="{922E424B-D01B-44D4-A0D8-26DBEC4D77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55303" y="226152"/>
            <a:ext cx="1463811" cy="396569"/>
          </a:xfrm>
          <a:prstGeom prst="rect">
            <a:avLst/>
          </a:prstGeom>
        </p:spPr>
      </p:pic>
      <p:pic>
        <p:nvPicPr>
          <p:cNvPr id="8" name="Kuva 10">
            <a:extLst>
              <a:ext uri="{FF2B5EF4-FFF2-40B4-BE49-F238E27FC236}">
                <a16:creationId xmlns:a16="http://schemas.microsoft.com/office/drawing/2014/main" id="{B6D94245-65C6-4F78-AB16-FF82ACB9696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90985" y="217144"/>
            <a:ext cx="2813468" cy="590252"/>
          </a:xfrm>
          <a:prstGeom prst="rect">
            <a:avLst/>
          </a:prstGeom>
        </p:spPr>
      </p:pic>
      <p:pic>
        <p:nvPicPr>
          <p:cNvPr id="10" name="Graphic 11">
            <a:extLst>
              <a:ext uri="{FF2B5EF4-FFF2-40B4-BE49-F238E27FC236}">
                <a16:creationId xmlns:a16="http://schemas.microsoft.com/office/drawing/2014/main" id="{B07FB221-77C1-492D-8260-4586B27980D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46853" y="31821"/>
            <a:ext cx="2505130" cy="925809"/>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6BBFB039-1D8E-4F0F-842C-5095EFAE185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355303" y="226152"/>
            <a:ext cx="1463811" cy="396569"/>
          </a:xfrm>
          <a:prstGeom prst="rect">
            <a:avLst/>
          </a:prstGeom>
        </p:spPr>
      </p:pic>
    </p:spTree>
    <p:extLst>
      <p:ext uri="{BB962C8B-B14F-4D97-AF65-F5344CB8AC3E}">
        <p14:creationId xmlns:p14="http://schemas.microsoft.com/office/powerpoint/2010/main" val="1246903861"/>
      </p:ext>
    </p:extLst>
  </p:cSld>
  <p:clrMapOvr>
    <a:overrideClrMapping bg1="lt1" tx1="dk1" bg2="lt2" tx2="dk2" accent1="accent1" accent2="accent2" accent3="accent3" accent4="accent4" accent5="accent5" accent6="accent6" hlink="hlink" folHlink="folHlink"/>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Otsikko ja sisältö 4">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4334426" y="614687"/>
            <a:ext cx="5943724" cy="1201579"/>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4343912" y="1951237"/>
            <a:ext cx="7028938" cy="3782813"/>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2" name="Graphic 11">
            <a:extLst>
              <a:ext uri="{FF2B5EF4-FFF2-40B4-BE49-F238E27FC236}">
                <a16:creationId xmlns:a16="http://schemas.microsoft.com/office/drawing/2014/main" id="{105EF799-271B-4090-9DF4-4C2262F9E4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35830" y="6010982"/>
            <a:ext cx="2592581" cy="958128"/>
          </a:xfrm>
          <a:prstGeom prst="rect">
            <a:avLst/>
          </a:prstGeom>
        </p:spPr>
      </p:pic>
      <p:pic>
        <p:nvPicPr>
          <p:cNvPr id="10" name="Picture 9">
            <a:extLst>
              <a:ext uri="{FF2B5EF4-FFF2-40B4-BE49-F238E27FC236}">
                <a16:creationId xmlns:a16="http://schemas.microsoft.com/office/drawing/2014/main" id="{86A1D5D1-BFEA-4EDF-9783-5FDC7E83452B}"/>
              </a:ext>
            </a:extLst>
          </p:cNvPr>
          <p:cNvPicPr>
            <a:picLocks noChangeAspect="1"/>
          </p:cNvPicPr>
          <p:nvPr/>
        </p:nvPicPr>
        <p:blipFill>
          <a:blip r:embed="rId3"/>
          <a:stretch>
            <a:fillRect/>
          </a:stretch>
        </p:blipFill>
        <p:spPr>
          <a:xfrm>
            <a:off x="-9008" y="0"/>
            <a:ext cx="3573943" cy="6858000"/>
          </a:xfrm>
          <a:prstGeom prst="rect">
            <a:avLst/>
          </a:prstGeom>
        </p:spPr>
      </p:pic>
      <p:pic>
        <p:nvPicPr>
          <p:cNvPr id="6" name="Kuva 6" descr="Kuva, joka sisältää kohteen teksti, clipart-kuva&#10;&#10;Kuvaus luotu automaattisesti">
            <a:extLst>
              <a:ext uri="{FF2B5EF4-FFF2-40B4-BE49-F238E27FC236}">
                <a16:creationId xmlns:a16="http://schemas.microsoft.com/office/drawing/2014/main" id="{D5FEBEB0-4BE0-44A6-A6C4-CCFCA11DAE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2304" y="194235"/>
            <a:ext cx="1695450" cy="459324"/>
          </a:xfrm>
          <a:prstGeom prst="rect">
            <a:avLst/>
          </a:prstGeom>
        </p:spPr>
      </p:pic>
      <p:pic>
        <p:nvPicPr>
          <p:cNvPr id="7" name="Kuva 6" descr="Kuva, joka sisältää kohteen teksti, clipart-kuva&#10;&#10;Kuvaus luotu automaattisesti">
            <a:extLst>
              <a:ext uri="{FF2B5EF4-FFF2-40B4-BE49-F238E27FC236}">
                <a16:creationId xmlns:a16="http://schemas.microsoft.com/office/drawing/2014/main" id="{CE0389D8-40E1-452D-8873-F981F47233B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42304" y="194235"/>
            <a:ext cx="1695450" cy="459324"/>
          </a:xfrm>
          <a:prstGeom prst="rect">
            <a:avLst/>
          </a:prstGeom>
        </p:spPr>
      </p:pic>
    </p:spTree>
    <p:extLst>
      <p:ext uri="{BB962C8B-B14F-4D97-AF65-F5344CB8AC3E}">
        <p14:creationId xmlns:p14="http://schemas.microsoft.com/office/powerpoint/2010/main" val="2891757409"/>
      </p:ext>
    </p:extLst>
  </p:cSld>
  <p:clrMapOvr>
    <a:overrideClrMapping bg1="dk1" tx1="lt1" bg2="dk2" tx2="lt2" accent1="accent1" accent2="accent2" accent3="accent3" accent4="accent4" accent5="accent5" accent6="accent6" hlink="hlink" folHlink="folHlink"/>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ehoste-dia">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1044000"/>
            <a:ext cx="10515600" cy="1324800"/>
          </a:xfrm>
          <a:prstGeom prst="rect">
            <a:avLst/>
          </a:prstGeom>
        </p:spPr>
        <p:txBody>
          <a:bodyPr/>
          <a:lstStyle>
            <a:lvl1pPr>
              <a:defRPr sz="4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2221200"/>
            <a:ext cx="9788400" cy="1602000"/>
          </a:xfrm>
          <a:prstGeom prst="rect">
            <a:avLst/>
          </a:prstGeom>
        </p:spPr>
        <p:txBody>
          <a:bodyPr>
            <a:noAutofit/>
          </a:bodyPr>
          <a:lstStyle>
            <a:lvl1pPr>
              <a:lnSpc>
                <a:spcPct val="100000"/>
              </a:lnSpc>
              <a:defRPr sz="2400">
                <a:latin typeface="Noto Sans" panose="020B0502040504020204" pitchFamily="34" charset="0"/>
                <a:ea typeface="Noto Sans" panose="020B0502040504020204" pitchFamily="34" charset="0"/>
                <a:cs typeface="Noto Sans" panose="020B0502040504020204" pitchFamily="34" charset="0"/>
              </a:defRPr>
            </a:lvl1pPr>
            <a:lvl2pPr>
              <a:lnSpc>
                <a:spcPct val="100000"/>
              </a:lnSpc>
              <a:defRPr sz="2000">
                <a:latin typeface="Noto Sans" panose="020B0502040504020204" pitchFamily="34" charset="0"/>
                <a:ea typeface="Noto Sans" panose="020B0502040504020204" pitchFamily="34" charset="0"/>
                <a:cs typeface="Noto Sans" panose="020B0502040504020204" pitchFamily="34" charset="0"/>
              </a:defRPr>
            </a:lvl2pPr>
            <a:lvl3pPr>
              <a:lnSpc>
                <a:spcPct val="100000"/>
              </a:lnSpc>
              <a:defRPr sz="1800">
                <a:latin typeface="Noto Sans" panose="020B0502040504020204" pitchFamily="34" charset="0"/>
                <a:ea typeface="Noto Sans" panose="020B0502040504020204" pitchFamily="34" charset="0"/>
                <a:cs typeface="Noto Sans" panose="020B0502040504020204" pitchFamily="34" charset="0"/>
              </a:defRPr>
            </a:lvl3pPr>
            <a:lvl4pPr>
              <a:lnSpc>
                <a:spcPct val="100000"/>
              </a:lnSpc>
              <a:defRPr sz="1600">
                <a:latin typeface="Noto Sans" panose="020B0502040504020204" pitchFamily="34" charset="0"/>
                <a:ea typeface="Noto Sans" panose="020B0502040504020204" pitchFamily="34" charset="0"/>
                <a:cs typeface="Noto Sans" panose="020B0502040504020204" pitchFamily="34" charset="0"/>
              </a:defRPr>
            </a:lvl4pPr>
            <a:lvl5pPr>
              <a:lnSpc>
                <a:spcPct val="100000"/>
              </a:lnSpc>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1"/>
                </a:solidFill>
              </a:defRPr>
            </a:lvl1pPr>
          </a:lstStyle>
          <a:p>
            <a:fld id="{4CAD2DE5-D84C-BE4C-ADEE-42D079BC136F}" type="slidenum">
              <a:rPr lang="fi-FI" smtClean="0"/>
              <a:pPr/>
              <a:t>‹#›</a:t>
            </a:fld>
            <a:endParaRPr lang="fi-FI"/>
          </a:p>
        </p:txBody>
      </p:sp>
      <p:pic>
        <p:nvPicPr>
          <p:cNvPr id="5" name="Kuva 10">
            <a:extLst>
              <a:ext uri="{FF2B5EF4-FFF2-40B4-BE49-F238E27FC236}">
                <a16:creationId xmlns:a16="http://schemas.microsoft.com/office/drawing/2014/main" id="{14DA32FF-B8FA-4B6C-AB2B-3B9BE11979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7042" y="217143"/>
            <a:ext cx="2268283" cy="475875"/>
          </a:xfrm>
          <a:prstGeom prst="rect">
            <a:avLst/>
          </a:prstGeom>
        </p:spPr>
      </p:pic>
      <p:pic>
        <p:nvPicPr>
          <p:cNvPr id="7" name="Graphic 6">
            <a:extLst>
              <a:ext uri="{FF2B5EF4-FFF2-40B4-BE49-F238E27FC236}">
                <a16:creationId xmlns:a16="http://schemas.microsoft.com/office/drawing/2014/main" id="{B65945BC-B5BE-44B7-BABC-53DC7CF2ED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0135" y="5944533"/>
            <a:ext cx="2471728" cy="913465"/>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469B525C-295D-4B3C-8D19-949E324F9C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865" y="194235"/>
            <a:ext cx="1695450" cy="459324"/>
          </a:xfrm>
          <a:prstGeom prst="rect">
            <a:avLst/>
          </a:prstGeom>
        </p:spPr>
      </p:pic>
      <p:pic>
        <p:nvPicPr>
          <p:cNvPr id="9" name="Kuva 6" descr="Kuva, joka sisältää kohteen teksti, clipart-kuva&#10;&#10;Kuvaus luotu automaattisesti">
            <a:extLst>
              <a:ext uri="{FF2B5EF4-FFF2-40B4-BE49-F238E27FC236}">
                <a16:creationId xmlns:a16="http://schemas.microsoft.com/office/drawing/2014/main" id="{19CDB7AC-3694-42CB-B331-458AC9FECE0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7865" y="194235"/>
            <a:ext cx="1695450" cy="459324"/>
          </a:xfrm>
          <a:prstGeom prst="rect">
            <a:avLst/>
          </a:prstGeom>
        </p:spPr>
      </p:pic>
    </p:spTree>
    <p:extLst>
      <p:ext uri="{BB962C8B-B14F-4D97-AF65-F5344CB8AC3E}">
        <p14:creationId xmlns:p14="http://schemas.microsoft.com/office/powerpoint/2010/main" val="2037127216"/>
      </p:ext>
    </p:extLst>
  </p:cSld>
  <p:clrMapOvr>
    <a:overrideClrMapping bg1="dk1" tx1="lt1" bg2="dk2" tx2="lt2" accent1="accent1" accent2="accent2" accent3="accent3" accent4="accent4" accent5="accent5" accent6="accent6" hlink="hlink" folHlink="folHlink"/>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vallinen dia 2">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6125026" y="1005000"/>
            <a:ext cx="5299200"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1" y="0"/>
            <a:ext cx="5886000"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6" name="Kuva 10">
            <a:extLst>
              <a:ext uri="{FF2B5EF4-FFF2-40B4-BE49-F238E27FC236}">
                <a16:creationId xmlns:a16="http://schemas.microsoft.com/office/drawing/2014/main" id="{60C3073C-1B6C-4841-9173-EB4F9483ED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9814" y="175482"/>
            <a:ext cx="2837910" cy="595380"/>
          </a:xfrm>
          <a:prstGeom prst="rect">
            <a:avLst/>
          </a:prstGeom>
        </p:spPr>
      </p:pic>
      <p:sp>
        <p:nvSpPr>
          <p:cNvPr id="10" name="Sisällön paikkamerkki 3">
            <a:extLst>
              <a:ext uri="{FF2B5EF4-FFF2-40B4-BE49-F238E27FC236}">
                <a16:creationId xmlns:a16="http://schemas.microsoft.com/office/drawing/2014/main" id="{346809E6-141C-4DA0-9AAA-17EB25F140E7}"/>
              </a:ext>
            </a:extLst>
          </p:cNvPr>
          <p:cNvSpPr>
            <a:spLocks noGrp="1"/>
          </p:cNvSpPr>
          <p:nvPr>
            <p:ph sz="half" idx="2"/>
          </p:nvPr>
        </p:nvSpPr>
        <p:spPr>
          <a:xfrm>
            <a:off x="6125026" y="2409970"/>
            <a:ext cx="5664897" cy="3568799"/>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1" name="Kuva 6" descr="Kuva, joka sisältää kohteen teksti, clipart-kuva&#10;&#10;Kuvaus luotu automaattisesti">
            <a:extLst>
              <a:ext uri="{FF2B5EF4-FFF2-40B4-BE49-F238E27FC236}">
                <a16:creationId xmlns:a16="http://schemas.microsoft.com/office/drawing/2014/main" id="{919C0C73-6F8C-4203-8572-2B507C0866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2376" y="6221456"/>
            <a:ext cx="1570892" cy="425579"/>
          </a:xfrm>
          <a:prstGeom prst="rect">
            <a:avLst/>
          </a:prstGeom>
        </p:spPr>
      </p:pic>
      <p:pic>
        <p:nvPicPr>
          <p:cNvPr id="4" name="Kuva 3">
            <a:extLst>
              <a:ext uri="{FF2B5EF4-FFF2-40B4-BE49-F238E27FC236}">
                <a16:creationId xmlns:a16="http://schemas.microsoft.com/office/drawing/2014/main" id="{636BE3F7-A1FF-4ADB-A278-6C3FA003ED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2DB2AEA7-358D-4A1D-AB67-FC98245514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22376" y="6221456"/>
            <a:ext cx="1570892" cy="425579"/>
          </a:xfrm>
          <a:prstGeom prst="rect">
            <a:avLst/>
          </a:prstGeom>
        </p:spPr>
      </p:pic>
      <p:pic>
        <p:nvPicPr>
          <p:cNvPr id="12" name="Kuva 11">
            <a:extLst>
              <a:ext uri="{FF2B5EF4-FFF2-40B4-BE49-F238E27FC236}">
                <a16:creationId xmlns:a16="http://schemas.microsoft.com/office/drawing/2014/main" id="{570565DE-53C8-44BE-B1FC-15B0797B8C1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spTree>
    <p:extLst>
      <p:ext uri="{BB962C8B-B14F-4D97-AF65-F5344CB8AC3E}">
        <p14:creationId xmlns:p14="http://schemas.microsoft.com/office/powerpoint/2010/main" val="192860296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6_Loppudia">
    <p:bg>
      <p:bgPr>
        <a:solidFill>
          <a:srgbClr val="00154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1BD5A34-6707-4DED-9DA8-E2F43827AA5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18808" y="5551008"/>
            <a:ext cx="3354382" cy="1239663"/>
          </a:xfrm>
          <a:prstGeom prst="rect">
            <a:avLst/>
          </a:prstGeom>
        </p:spPr>
      </p:pic>
      <p:sp>
        <p:nvSpPr>
          <p:cNvPr id="6" name="Otsikko 1">
            <a:extLst>
              <a:ext uri="{FF2B5EF4-FFF2-40B4-BE49-F238E27FC236}">
                <a16:creationId xmlns:a16="http://schemas.microsoft.com/office/drawing/2014/main" id="{884C3CA0-FD50-4D8E-9A43-41A647023E5C}"/>
              </a:ext>
            </a:extLst>
          </p:cNvPr>
          <p:cNvSpPr>
            <a:spLocks noGrp="1"/>
          </p:cNvSpPr>
          <p:nvPr>
            <p:ph type="title"/>
          </p:nvPr>
        </p:nvSpPr>
        <p:spPr>
          <a:xfrm>
            <a:off x="1230675" y="1672650"/>
            <a:ext cx="10515600" cy="1324800"/>
          </a:xfrm>
          <a:prstGeom prst="rect">
            <a:avLst/>
          </a:prstGeom>
        </p:spPr>
        <p:txBody>
          <a:bodyPr/>
          <a:lstStyle>
            <a:lvl1pP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7" name="Sisällön paikkamerkki 2">
            <a:extLst>
              <a:ext uri="{FF2B5EF4-FFF2-40B4-BE49-F238E27FC236}">
                <a16:creationId xmlns:a16="http://schemas.microsoft.com/office/drawing/2014/main" id="{5000D35D-30FB-44C3-ABC5-92E4B313C40B}"/>
              </a:ext>
            </a:extLst>
          </p:cNvPr>
          <p:cNvSpPr>
            <a:spLocks noGrp="1"/>
          </p:cNvSpPr>
          <p:nvPr>
            <p:ph idx="1" hasCustomPrompt="1"/>
          </p:nvPr>
        </p:nvSpPr>
        <p:spPr>
          <a:xfrm>
            <a:off x="1230675" y="2849850"/>
            <a:ext cx="9788400" cy="1602000"/>
          </a:xfrm>
          <a:prstGeom prst="rect">
            <a:avLst/>
          </a:prstGeom>
        </p:spPr>
        <p:txBody>
          <a:bodyPr>
            <a:noAutofit/>
          </a:bodyPr>
          <a:lstStyle>
            <a:lvl1pPr>
              <a:lnSpc>
                <a:spcPct val="100000"/>
              </a:lnSpc>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lnSpc>
                <a:spcPct val="100000"/>
              </a:lnSpc>
              <a:defRPr sz="20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a:lnSpc>
                <a:spcPct val="100000"/>
              </a:lnSpc>
              <a:defRPr sz="18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a:lnSpc>
                <a:spcPct val="100000"/>
              </a:lnSpc>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a:lnSpc>
                <a:spcPct val="100000"/>
              </a:lnSpc>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10">
            <a:extLst>
              <a:ext uri="{FF2B5EF4-FFF2-40B4-BE49-F238E27FC236}">
                <a16:creationId xmlns:a16="http://schemas.microsoft.com/office/drawing/2014/main" id="{FA10273C-C9B2-4080-B543-B6AD42CDD3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6954" y="232634"/>
            <a:ext cx="2800271" cy="587484"/>
          </a:xfrm>
          <a:prstGeom prst="rect">
            <a:avLst/>
          </a:prstGeom>
        </p:spPr>
      </p:pic>
      <p:pic>
        <p:nvPicPr>
          <p:cNvPr id="12" name="Kuva 8" descr="Kuva, joka sisältää kohteen teksti, clipart-kuva&#10;&#10;Kuvaus luotu automaattisesti">
            <a:extLst>
              <a:ext uri="{FF2B5EF4-FFF2-40B4-BE49-F238E27FC236}">
                <a16:creationId xmlns:a16="http://schemas.microsoft.com/office/drawing/2014/main" id="{987D814C-D649-4277-92B9-728CEFED6F75}"/>
              </a:ext>
            </a:extLst>
          </p:cNvPr>
          <p:cNvPicPr>
            <a:picLocks noChangeAspect="1"/>
          </p:cNvPicPr>
          <p:nvPr/>
        </p:nvPicPr>
        <p:blipFill>
          <a:blip r:embed="rId4"/>
          <a:stretch>
            <a:fillRect/>
          </a:stretch>
        </p:blipFill>
        <p:spPr>
          <a:xfrm>
            <a:off x="346501" y="237872"/>
            <a:ext cx="1598677" cy="433108"/>
          </a:xfrm>
          <a:prstGeom prst="rect">
            <a:avLst/>
          </a:prstGeom>
        </p:spPr>
      </p:pic>
      <p:pic>
        <p:nvPicPr>
          <p:cNvPr id="10" name="Graphic 8">
            <a:extLst>
              <a:ext uri="{FF2B5EF4-FFF2-40B4-BE49-F238E27FC236}">
                <a16:creationId xmlns:a16="http://schemas.microsoft.com/office/drawing/2014/main" id="{3DAD4F88-FE95-4C78-A2EE-6296B14A99B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18808" y="5551008"/>
            <a:ext cx="3354382" cy="1239663"/>
          </a:xfrm>
          <a:prstGeom prst="rect">
            <a:avLst/>
          </a:prstGeom>
        </p:spPr>
      </p:pic>
      <p:pic>
        <p:nvPicPr>
          <p:cNvPr id="11" name="Kuva 10">
            <a:extLst>
              <a:ext uri="{FF2B5EF4-FFF2-40B4-BE49-F238E27FC236}">
                <a16:creationId xmlns:a16="http://schemas.microsoft.com/office/drawing/2014/main" id="{1CC82B57-3222-4538-BD08-7D4CDFA07CF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86954" y="232634"/>
            <a:ext cx="2800271" cy="587484"/>
          </a:xfrm>
          <a:prstGeom prst="rect">
            <a:avLst/>
          </a:prstGeom>
        </p:spPr>
      </p:pic>
      <p:pic>
        <p:nvPicPr>
          <p:cNvPr id="13" name="Kuva 8" descr="Kuva, joka sisältää kohteen teksti, clipart-kuva&#10;&#10;Kuvaus luotu automaattisesti">
            <a:extLst>
              <a:ext uri="{FF2B5EF4-FFF2-40B4-BE49-F238E27FC236}">
                <a16:creationId xmlns:a16="http://schemas.microsoft.com/office/drawing/2014/main" id="{3A8ED5EB-05DB-4582-859D-7FD439516984}"/>
              </a:ext>
            </a:extLst>
          </p:cNvPr>
          <p:cNvPicPr>
            <a:picLocks noChangeAspect="1"/>
          </p:cNvPicPr>
          <p:nvPr userDrawn="1"/>
        </p:nvPicPr>
        <p:blipFill>
          <a:blip r:embed="rId4"/>
          <a:stretch>
            <a:fillRect/>
          </a:stretch>
        </p:blipFill>
        <p:spPr>
          <a:xfrm>
            <a:off x="346501" y="237872"/>
            <a:ext cx="1598677" cy="433108"/>
          </a:xfrm>
          <a:prstGeom prst="rect">
            <a:avLst/>
          </a:prstGeom>
        </p:spPr>
      </p:pic>
    </p:spTree>
    <p:extLst>
      <p:ext uri="{BB962C8B-B14F-4D97-AF65-F5344CB8AC3E}">
        <p14:creationId xmlns:p14="http://schemas.microsoft.com/office/powerpoint/2010/main" val="936574596"/>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Loppudia">
    <p:bg>
      <p:bgPr>
        <a:solidFill>
          <a:srgbClr val="00154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1BD5A34-6707-4DED-9DA8-E2F43827AA5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18808" y="5551008"/>
            <a:ext cx="3354382" cy="1239663"/>
          </a:xfrm>
          <a:prstGeom prst="rect">
            <a:avLst/>
          </a:prstGeom>
        </p:spPr>
      </p:pic>
      <p:sp>
        <p:nvSpPr>
          <p:cNvPr id="8" name="Otsikko 1">
            <a:extLst>
              <a:ext uri="{FF2B5EF4-FFF2-40B4-BE49-F238E27FC236}">
                <a16:creationId xmlns:a16="http://schemas.microsoft.com/office/drawing/2014/main" id="{E56C4A1C-0A87-48BB-9BB5-B57F22C027B1}"/>
              </a:ext>
            </a:extLst>
          </p:cNvPr>
          <p:cNvSpPr>
            <a:spLocks noGrp="1"/>
          </p:cNvSpPr>
          <p:nvPr>
            <p:ph type="ctrTitle"/>
          </p:nvPr>
        </p:nvSpPr>
        <p:spPr>
          <a:xfrm>
            <a:off x="3060000" y="2329200"/>
            <a:ext cx="6069600" cy="1321200"/>
          </a:xfrm>
          <a:prstGeom prst="rect">
            <a:avLst/>
          </a:prstGeom>
        </p:spPr>
        <p:txBody>
          <a:bodyPr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2" name="Alaotsikko 2">
            <a:extLst>
              <a:ext uri="{FF2B5EF4-FFF2-40B4-BE49-F238E27FC236}">
                <a16:creationId xmlns:a16="http://schemas.microsoft.com/office/drawing/2014/main" id="{842C0152-822D-45C4-B597-8DEB149F7B77}"/>
              </a:ext>
            </a:extLst>
          </p:cNvPr>
          <p:cNvSpPr>
            <a:spLocks noGrp="1"/>
          </p:cNvSpPr>
          <p:nvPr>
            <p:ph type="subTitle" idx="1"/>
          </p:nvPr>
        </p:nvSpPr>
        <p:spPr>
          <a:xfrm>
            <a:off x="2811600" y="3682800"/>
            <a:ext cx="6570000" cy="1321200"/>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3" name="Kuva 10">
            <a:extLst>
              <a:ext uri="{FF2B5EF4-FFF2-40B4-BE49-F238E27FC236}">
                <a16:creationId xmlns:a16="http://schemas.microsoft.com/office/drawing/2014/main" id="{B53B0663-97D8-4055-B59A-55E3EAA6F1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6954" y="232634"/>
            <a:ext cx="2800271" cy="587484"/>
          </a:xfrm>
          <a:prstGeom prst="rect">
            <a:avLst/>
          </a:prstGeom>
        </p:spPr>
      </p:pic>
      <p:pic>
        <p:nvPicPr>
          <p:cNvPr id="7" name="Kuva 8" descr="Kuva, joka sisältää kohteen teksti, clipart-kuva&#10;&#10;Kuvaus luotu automaattisesti">
            <a:extLst>
              <a:ext uri="{FF2B5EF4-FFF2-40B4-BE49-F238E27FC236}">
                <a16:creationId xmlns:a16="http://schemas.microsoft.com/office/drawing/2014/main" id="{000C386F-73C7-40A7-9C04-B5E52E93BF28}"/>
              </a:ext>
            </a:extLst>
          </p:cNvPr>
          <p:cNvPicPr>
            <a:picLocks noChangeAspect="1"/>
          </p:cNvPicPr>
          <p:nvPr/>
        </p:nvPicPr>
        <p:blipFill>
          <a:blip r:embed="rId4"/>
          <a:stretch>
            <a:fillRect/>
          </a:stretch>
        </p:blipFill>
        <p:spPr>
          <a:xfrm>
            <a:off x="346501" y="237872"/>
            <a:ext cx="1598677" cy="433108"/>
          </a:xfrm>
          <a:prstGeom prst="rect">
            <a:avLst/>
          </a:prstGeom>
        </p:spPr>
      </p:pic>
      <p:pic>
        <p:nvPicPr>
          <p:cNvPr id="10" name="Kuva 8" descr="Kuva, joka sisältää kohteen teksti, clipart-kuva&#10;&#10;Kuvaus luotu automaattisesti">
            <a:extLst>
              <a:ext uri="{FF2B5EF4-FFF2-40B4-BE49-F238E27FC236}">
                <a16:creationId xmlns:a16="http://schemas.microsoft.com/office/drawing/2014/main" id="{5401159B-2BAD-439B-97CE-899C13B3DAEC}"/>
              </a:ext>
            </a:extLst>
          </p:cNvPr>
          <p:cNvPicPr>
            <a:picLocks noChangeAspect="1"/>
          </p:cNvPicPr>
          <p:nvPr userDrawn="1"/>
        </p:nvPicPr>
        <p:blipFill>
          <a:blip r:embed="rId4"/>
          <a:stretch>
            <a:fillRect/>
          </a:stretch>
        </p:blipFill>
        <p:spPr>
          <a:xfrm>
            <a:off x="346501" y="237872"/>
            <a:ext cx="1598677" cy="433108"/>
          </a:xfrm>
          <a:prstGeom prst="rect">
            <a:avLst/>
          </a:prstGeom>
        </p:spPr>
      </p:pic>
    </p:spTree>
    <p:extLst>
      <p:ext uri="{BB962C8B-B14F-4D97-AF65-F5344CB8AC3E}">
        <p14:creationId xmlns:p14="http://schemas.microsoft.com/office/powerpoint/2010/main" val="2353550397"/>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Loppudia 2">
    <p:bg>
      <p:bgPr>
        <a:solidFill>
          <a:srgbClr val="001540"/>
        </a:solidFill>
        <a:effectLst/>
      </p:bgPr>
    </p:bg>
    <p:spTree>
      <p:nvGrpSpPr>
        <p:cNvPr id="1" name=""/>
        <p:cNvGrpSpPr/>
        <p:nvPr/>
      </p:nvGrpSpPr>
      <p:grpSpPr>
        <a:xfrm>
          <a:off x="0" y="0"/>
          <a:ext cx="0" cy="0"/>
          <a:chOff x="0" y="0"/>
          <a:chExt cx="0" cy="0"/>
        </a:xfrm>
      </p:grpSpPr>
      <p:pic>
        <p:nvPicPr>
          <p:cNvPr id="3" name="Kuva 2" descr="Kuva, joka sisältää kohteen teksti, clipart-kuva&#10;&#10;Kuvaus luotu automaattisesti">
            <a:extLst>
              <a:ext uri="{FF2B5EF4-FFF2-40B4-BE49-F238E27FC236}">
                <a16:creationId xmlns:a16="http://schemas.microsoft.com/office/drawing/2014/main" id="{FE98D265-9F34-4690-801F-C42C5B64EAFD}"/>
              </a:ext>
            </a:extLst>
          </p:cNvPr>
          <p:cNvPicPr>
            <a:picLocks noChangeAspect="1"/>
          </p:cNvPicPr>
          <p:nvPr/>
        </p:nvPicPr>
        <p:blipFill>
          <a:blip r:embed="rId2"/>
          <a:stretch>
            <a:fillRect/>
          </a:stretch>
        </p:blipFill>
        <p:spPr>
          <a:xfrm>
            <a:off x="5209309" y="5949465"/>
            <a:ext cx="1773382" cy="480436"/>
          </a:xfrm>
          <a:prstGeom prst="rect">
            <a:avLst/>
          </a:prstGeom>
        </p:spPr>
      </p:pic>
      <p:pic>
        <p:nvPicPr>
          <p:cNvPr id="6" name="Kuva 10">
            <a:extLst>
              <a:ext uri="{FF2B5EF4-FFF2-40B4-BE49-F238E27FC236}">
                <a16:creationId xmlns:a16="http://schemas.microsoft.com/office/drawing/2014/main" id="{7D316C73-9ED5-4AA8-8304-96794A5883A1}"/>
              </a:ext>
            </a:extLst>
          </p:cNvPr>
          <p:cNvPicPr>
            <a:picLocks noChangeAspect="1"/>
          </p:cNvPicPr>
          <p:nvPr/>
        </p:nvPicPr>
        <p:blipFill>
          <a:blip r:embed="rId3"/>
          <a:stretch>
            <a:fillRect/>
          </a:stretch>
        </p:blipFill>
        <p:spPr>
          <a:xfrm>
            <a:off x="9286954" y="232634"/>
            <a:ext cx="2800271" cy="587484"/>
          </a:xfrm>
          <a:prstGeom prst="rect">
            <a:avLst/>
          </a:prstGeom>
        </p:spPr>
      </p:pic>
      <p:pic>
        <p:nvPicPr>
          <p:cNvPr id="8" name="Graphic 7">
            <a:extLst>
              <a:ext uri="{FF2B5EF4-FFF2-40B4-BE49-F238E27FC236}">
                <a16:creationId xmlns:a16="http://schemas.microsoft.com/office/drawing/2014/main" id="{671A2E48-3606-469F-AAAA-FA101C98E69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
        <p:nvSpPr>
          <p:cNvPr id="5" name="Otsikko 1">
            <a:extLst>
              <a:ext uri="{FF2B5EF4-FFF2-40B4-BE49-F238E27FC236}">
                <a16:creationId xmlns:a16="http://schemas.microsoft.com/office/drawing/2014/main" id="{AE543E1A-47B9-43BD-9B9F-032F02C8B015}"/>
              </a:ext>
            </a:extLst>
          </p:cNvPr>
          <p:cNvSpPr>
            <a:spLocks noGrp="1"/>
          </p:cNvSpPr>
          <p:nvPr>
            <p:ph type="ctrTitle"/>
          </p:nvPr>
        </p:nvSpPr>
        <p:spPr>
          <a:xfrm>
            <a:off x="2026800" y="1723575"/>
            <a:ext cx="8143200" cy="2010225"/>
          </a:xfrm>
          <a:prstGeom prst="rect">
            <a:avLst/>
          </a:prstGeom>
        </p:spPr>
        <p:txBody>
          <a:bodyPr wrap="square"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pic>
        <p:nvPicPr>
          <p:cNvPr id="7" name="Kuva 10">
            <a:extLst>
              <a:ext uri="{FF2B5EF4-FFF2-40B4-BE49-F238E27FC236}">
                <a16:creationId xmlns:a16="http://schemas.microsoft.com/office/drawing/2014/main" id="{86D14459-9FE4-439C-8475-411A5547C712}"/>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9" name="Graphic 7">
            <a:extLst>
              <a:ext uri="{FF2B5EF4-FFF2-40B4-BE49-F238E27FC236}">
                <a16:creationId xmlns:a16="http://schemas.microsoft.com/office/drawing/2014/main" id="{4835F6BB-056F-4147-AF19-79A3E686828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Tree>
    <p:extLst>
      <p:ext uri="{BB962C8B-B14F-4D97-AF65-F5344CB8AC3E}">
        <p14:creationId xmlns:p14="http://schemas.microsoft.com/office/powerpoint/2010/main" val="3430567887"/>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Loppudia">
    <p:bg>
      <p:bgPr>
        <a:solidFill>
          <a:srgbClr val="001540"/>
        </a:solidFill>
        <a:effectLst/>
      </p:bgPr>
    </p:bg>
    <p:spTree>
      <p:nvGrpSpPr>
        <p:cNvPr id="1" name=""/>
        <p:cNvGrpSpPr/>
        <p:nvPr/>
      </p:nvGrpSpPr>
      <p:grpSpPr>
        <a:xfrm>
          <a:off x="0" y="0"/>
          <a:ext cx="0" cy="0"/>
          <a:chOff x="0" y="0"/>
          <a:chExt cx="0" cy="0"/>
        </a:xfrm>
      </p:grpSpPr>
      <p:pic>
        <p:nvPicPr>
          <p:cNvPr id="10" name="Kuva 8" descr="Kuva, joka sisältää kohteen teksti, clipart-kuva&#10;&#10;Kuvaus luotu automaattisesti">
            <a:extLst>
              <a:ext uri="{FF2B5EF4-FFF2-40B4-BE49-F238E27FC236}">
                <a16:creationId xmlns:a16="http://schemas.microsoft.com/office/drawing/2014/main" id="{08C2740C-1472-42C3-ACA8-3F71240D2106}"/>
              </a:ext>
            </a:extLst>
          </p:cNvPr>
          <p:cNvPicPr>
            <a:picLocks noChangeAspect="1"/>
          </p:cNvPicPr>
          <p:nvPr/>
        </p:nvPicPr>
        <p:blipFill>
          <a:blip r:embed="rId2"/>
          <a:stretch>
            <a:fillRect/>
          </a:stretch>
        </p:blipFill>
        <p:spPr>
          <a:xfrm>
            <a:off x="346501" y="237872"/>
            <a:ext cx="1598677" cy="433108"/>
          </a:xfrm>
          <a:prstGeom prst="rect">
            <a:avLst/>
          </a:prstGeom>
        </p:spPr>
      </p:pic>
      <p:sp>
        <p:nvSpPr>
          <p:cNvPr id="8" name="Otsikko 1">
            <a:extLst>
              <a:ext uri="{FF2B5EF4-FFF2-40B4-BE49-F238E27FC236}">
                <a16:creationId xmlns:a16="http://schemas.microsoft.com/office/drawing/2014/main" id="{E56C4A1C-0A87-48BB-9BB5-B57F22C027B1}"/>
              </a:ext>
            </a:extLst>
          </p:cNvPr>
          <p:cNvSpPr>
            <a:spLocks noGrp="1"/>
          </p:cNvSpPr>
          <p:nvPr>
            <p:ph type="ctrTitle"/>
          </p:nvPr>
        </p:nvSpPr>
        <p:spPr>
          <a:xfrm>
            <a:off x="3060000" y="2329200"/>
            <a:ext cx="6069600" cy="1321200"/>
          </a:xfrm>
          <a:prstGeom prst="rect">
            <a:avLst/>
          </a:prstGeom>
        </p:spPr>
        <p:txBody>
          <a:bodyPr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12" name="Alaotsikko 2">
            <a:extLst>
              <a:ext uri="{FF2B5EF4-FFF2-40B4-BE49-F238E27FC236}">
                <a16:creationId xmlns:a16="http://schemas.microsoft.com/office/drawing/2014/main" id="{842C0152-822D-45C4-B597-8DEB149F7B77}"/>
              </a:ext>
            </a:extLst>
          </p:cNvPr>
          <p:cNvSpPr>
            <a:spLocks noGrp="1"/>
          </p:cNvSpPr>
          <p:nvPr>
            <p:ph type="subTitle" idx="1"/>
          </p:nvPr>
        </p:nvSpPr>
        <p:spPr>
          <a:xfrm>
            <a:off x="2811600" y="3682800"/>
            <a:ext cx="6570000" cy="1321200"/>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pic>
        <p:nvPicPr>
          <p:cNvPr id="13" name="Kuva 10">
            <a:extLst>
              <a:ext uri="{FF2B5EF4-FFF2-40B4-BE49-F238E27FC236}">
                <a16:creationId xmlns:a16="http://schemas.microsoft.com/office/drawing/2014/main" id="{B53B0663-97D8-4055-B59A-55E3EAA6F13D}"/>
              </a:ext>
            </a:extLst>
          </p:cNvPr>
          <p:cNvPicPr>
            <a:picLocks noChangeAspect="1"/>
          </p:cNvPicPr>
          <p:nvPr/>
        </p:nvPicPr>
        <p:blipFill>
          <a:blip r:embed="rId3"/>
          <a:stretch>
            <a:fillRect/>
          </a:stretch>
        </p:blipFill>
        <p:spPr>
          <a:xfrm>
            <a:off x="9286954" y="232634"/>
            <a:ext cx="2800271" cy="587484"/>
          </a:xfrm>
          <a:prstGeom prst="rect">
            <a:avLst/>
          </a:prstGeom>
        </p:spPr>
      </p:pic>
      <p:pic>
        <p:nvPicPr>
          <p:cNvPr id="7" name="Graphic 8">
            <a:extLst>
              <a:ext uri="{FF2B5EF4-FFF2-40B4-BE49-F238E27FC236}">
                <a16:creationId xmlns:a16="http://schemas.microsoft.com/office/drawing/2014/main" id="{8E072D9C-9C0D-4907-A01E-2CDD26550B0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18808" y="5551008"/>
            <a:ext cx="3354382" cy="1239663"/>
          </a:xfrm>
          <a:prstGeom prst="rect">
            <a:avLst/>
          </a:prstGeom>
        </p:spPr>
      </p:pic>
      <p:pic>
        <p:nvPicPr>
          <p:cNvPr id="9" name="Kuva 8" descr="Kuva, joka sisältää kohteen teksti, clipart-kuva&#10;&#10;Kuvaus luotu automaattisesti">
            <a:extLst>
              <a:ext uri="{FF2B5EF4-FFF2-40B4-BE49-F238E27FC236}">
                <a16:creationId xmlns:a16="http://schemas.microsoft.com/office/drawing/2014/main" id="{2D12744E-3572-474A-A540-C6B983CBC114}"/>
              </a:ext>
            </a:extLst>
          </p:cNvPr>
          <p:cNvPicPr>
            <a:picLocks noChangeAspect="1"/>
          </p:cNvPicPr>
          <p:nvPr userDrawn="1"/>
        </p:nvPicPr>
        <p:blipFill>
          <a:blip r:embed="rId2"/>
          <a:stretch>
            <a:fillRect/>
          </a:stretch>
        </p:blipFill>
        <p:spPr>
          <a:xfrm>
            <a:off x="346501" y="237872"/>
            <a:ext cx="1598677" cy="433108"/>
          </a:xfrm>
          <a:prstGeom prst="rect">
            <a:avLst/>
          </a:prstGeom>
        </p:spPr>
      </p:pic>
      <p:pic>
        <p:nvPicPr>
          <p:cNvPr id="11" name="Kuva 10">
            <a:extLst>
              <a:ext uri="{FF2B5EF4-FFF2-40B4-BE49-F238E27FC236}">
                <a16:creationId xmlns:a16="http://schemas.microsoft.com/office/drawing/2014/main" id="{749B2A7A-1EBF-4C3F-B722-01D1E693AA2E}"/>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14" name="Graphic 8">
            <a:extLst>
              <a:ext uri="{FF2B5EF4-FFF2-40B4-BE49-F238E27FC236}">
                <a16:creationId xmlns:a16="http://schemas.microsoft.com/office/drawing/2014/main" id="{A14A1201-E4F9-4B32-BAA4-614C9B5F11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18808" y="5551008"/>
            <a:ext cx="3354382" cy="1239663"/>
          </a:xfrm>
          <a:prstGeom prst="rect">
            <a:avLst/>
          </a:prstGeom>
        </p:spPr>
      </p:pic>
    </p:spTree>
    <p:extLst>
      <p:ext uri="{BB962C8B-B14F-4D97-AF65-F5344CB8AC3E}">
        <p14:creationId xmlns:p14="http://schemas.microsoft.com/office/powerpoint/2010/main" val="838018171"/>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Loppudia">
    <p:bg>
      <p:bgPr>
        <a:solidFill>
          <a:srgbClr val="001540"/>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C1BD5A34-6707-4DED-9DA8-E2F43827AA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418808" y="5551008"/>
            <a:ext cx="3354382" cy="1239663"/>
          </a:xfrm>
          <a:prstGeom prst="rect">
            <a:avLst/>
          </a:prstGeom>
        </p:spPr>
      </p:pic>
      <p:sp>
        <p:nvSpPr>
          <p:cNvPr id="6" name="Otsikko 1">
            <a:extLst>
              <a:ext uri="{FF2B5EF4-FFF2-40B4-BE49-F238E27FC236}">
                <a16:creationId xmlns:a16="http://schemas.microsoft.com/office/drawing/2014/main" id="{884C3CA0-FD50-4D8E-9A43-41A647023E5C}"/>
              </a:ext>
            </a:extLst>
          </p:cNvPr>
          <p:cNvSpPr>
            <a:spLocks noGrp="1"/>
          </p:cNvSpPr>
          <p:nvPr>
            <p:ph type="title"/>
          </p:nvPr>
        </p:nvSpPr>
        <p:spPr>
          <a:xfrm>
            <a:off x="1230675" y="1672650"/>
            <a:ext cx="10515600" cy="1324800"/>
          </a:xfrm>
          <a:prstGeom prst="rect">
            <a:avLst/>
          </a:prstGeom>
        </p:spPr>
        <p:txBody>
          <a:bodyPr/>
          <a:lstStyle>
            <a:lvl1pP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7" name="Sisällön paikkamerkki 2">
            <a:extLst>
              <a:ext uri="{FF2B5EF4-FFF2-40B4-BE49-F238E27FC236}">
                <a16:creationId xmlns:a16="http://schemas.microsoft.com/office/drawing/2014/main" id="{5000D35D-30FB-44C3-ABC5-92E4B313C40B}"/>
              </a:ext>
            </a:extLst>
          </p:cNvPr>
          <p:cNvSpPr>
            <a:spLocks noGrp="1"/>
          </p:cNvSpPr>
          <p:nvPr>
            <p:ph idx="1" hasCustomPrompt="1"/>
          </p:nvPr>
        </p:nvSpPr>
        <p:spPr>
          <a:xfrm>
            <a:off x="1230675" y="2849850"/>
            <a:ext cx="9788400" cy="1602000"/>
          </a:xfrm>
          <a:prstGeom prst="rect">
            <a:avLst/>
          </a:prstGeom>
        </p:spPr>
        <p:txBody>
          <a:bodyPr>
            <a:noAutofit/>
          </a:bodyPr>
          <a:lstStyle>
            <a:lvl1pPr>
              <a:lnSpc>
                <a:spcPct val="100000"/>
              </a:lnSpc>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lnSpc>
                <a:spcPct val="100000"/>
              </a:lnSpc>
              <a:defRPr sz="20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a:lnSpc>
                <a:spcPct val="100000"/>
              </a:lnSpc>
              <a:defRPr sz="18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a:lnSpc>
                <a:spcPct val="100000"/>
              </a:lnSpc>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a:lnSpc>
                <a:spcPct val="100000"/>
              </a:lnSpc>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8" name="Kuva 10">
            <a:extLst>
              <a:ext uri="{FF2B5EF4-FFF2-40B4-BE49-F238E27FC236}">
                <a16:creationId xmlns:a16="http://schemas.microsoft.com/office/drawing/2014/main" id="{FA10273C-C9B2-4080-B543-B6AD42CDD30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86954" y="232634"/>
            <a:ext cx="2800271" cy="587484"/>
          </a:xfrm>
          <a:prstGeom prst="rect">
            <a:avLst/>
          </a:prstGeom>
        </p:spPr>
      </p:pic>
      <p:pic>
        <p:nvPicPr>
          <p:cNvPr id="12" name="Kuva 8" descr="Kuva, joka sisältää kohteen teksti, clipart-kuva&#10;&#10;Kuvaus luotu automaattisesti">
            <a:extLst>
              <a:ext uri="{FF2B5EF4-FFF2-40B4-BE49-F238E27FC236}">
                <a16:creationId xmlns:a16="http://schemas.microsoft.com/office/drawing/2014/main" id="{987D814C-D649-4277-92B9-728CEFED6F75}"/>
              </a:ext>
            </a:extLst>
          </p:cNvPr>
          <p:cNvPicPr>
            <a:picLocks noChangeAspect="1"/>
          </p:cNvPicPr>
          <p:nvPr userDrawn="1"/>
        </p:nvPicPr>
        <p:blipFill>
          <a:blip r:embed="rId4"/>
          <a:stretch>
            <a:fillRect/>
          </a:stretch>
        </p:blipFill>
        <p:spPr>
          <a:xfrm>
            <a:off x="346501" y="237872"/>
            <a:ext cx="1598677" cy="433108"/>
          </a:xfrm>
          <a:prstGeom prst="rect">
            <a:avLst/>
          </a:prstGeom>
        </p:spPr>
      </p:pic>
    </p:spTree>
    <p:extLst>
      <p:ext uri="{BB962C8B-B14F-4D97-AF65-F5344CB8AC3E}">
        <p14:creationId xmlns:p14="http://schemas.microsoft.com/office/powerpoint/2010/main" val="2607903514"/>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Loppudia 2">
    <p:bg>
      <p:bgPr>
        <a:solidFill>
          <a:srgbClr val="001540"/>
        </a:solidFill>
        <a:effectLst/>
      </p:bgPr>
    </p:bg>
    <p:spTree>
      <p:nvGrpSpPr>
        <p:cNvPr id="1" name=""/>
        <p:cNvGrpSpPr/>
        <p:nvPr/>
      </p:nvGrpSpPr>
      <p:grpSpPr>
        <a:xfrm>
          <a:off x="0" y="0"/>
          <a:ext cx="0" cy="0"/>
          <a:chOff x="0" y="0"/>
          <a:chExt cx="0" cy="0"/>
        </a:xfrm>
      </p:grpSpPr>
      <p:pic>
        <p:nvPicPr>
          <p:cNvPr id="3" name="Kuva 2" descr="Kuva, joka sisältää kohteen teksti, clipart-kuva&#10;&#10;Kuvaus luotu automaattisesti">
            <a:extLst>
              <a:ext uri="{FF2B5EF4-FFF2-40B4-BE49-F238E27FC236}">
                <a16:creationId xmlns:a16="http://schemas.microsoft.com/office/drawing/2014/main" id="{FE98D265-9F34-4690-801F-C42C5B64EAFD}"/>
              </a:ext>
            </a:extLst>
          </p:cNvPr>
          <p:cNvPicPr>
            <a:picLocks noChangeAspect="1"/>
          </p:cNvPicPr>
          <p:nvPr/>
        </p:nvPicPr>
        <p:blipFill>
          <a:blip r:embed="rId2"/>
          <a:stretch>
            <a:fillRect/>
          </a:stretch>
        </p:blipFill>
        <p:spPr>
          <a:xfrm>
            <a:off x="5209309" y="5949465"/>
            <a:ext cx="1773382" cy="480436"/>
          </a:xfrm>
          <a:prstGeom prst="rect">
            <a:avLst/>
          </a:prstGeom>
        </p:spPr>
      </p:pic>
      <p:pic>
        <p:nvPicPr>
          <p:cNvPr id="6" name="Kuva 10">
            <a:extLst>
              <a:ext uri="{FF2B5EF4-FFF2-40B4-BE49-F238E27FC236}">
                <a16:creationId xmlns:a16="http://schemas.microsoft.com/office/drawing/2014/main" id="{7D316C73-9ED5-4AA8-8304-96794A5883A1}"/>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8" name="Graphic 7">
            <a:extLst>
              <a:ext uri="{FF2B5EF4-FFF2-40B4-BE49-F238E27FC236}">
                <a16:creationId xmlns:a16="http://schemas.microsoft.com/office/drawing/2014/main" id="{671A2E48-3606-469F-AAAA-FA101C98E69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
        <p:nvSpPr>
          <p:cNvPr id="5" name="Otsikko 1">
            <a:extLst>
              <a:ext uri="{FF2B5EF4-FFF2-40B4-BE49-F238E27FC236}">
                <a16:creationId xmlns:a16="http://schemas.microsoft.com/office/drawing/2014/main" id="{AE543E1A-47B9-43BD-9B9F-032F02C8B015}"/>
              </a:ext>
            </a:extLst>
          </p:cNvPr>
          <p:cNvSpPr>
            <a:spLocks noGrp="1"/>
          </p:cNvSpPr>
          <p:nvPr>
            <p:ph type="ctrTitle"/>
          </p:nvPr>
        </p:nvSpPr>
        <p:spPr>
          <a:xfrm>
            <a:off x="2026800" y="1723575"/>
            <a:ext cx="8143200" cy="2010225"/>
          </a:xfrm>
          <a:prstGeom prst="rect">
            <a:avLst/>
          </a:prstGeom>
        </p:spPr>
        <p:txBody>
          <a:bodyPr wrap="square"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402145669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Loppudia">
    <p:bg>
      <p:bgPr>
        <a:solidFill>
          <a:srgbClr val="001540"/>
        </a:solidFill>
        <a:effectLst/>
      </p:bgPr>
    </p:bg>
    <p:spTree>
      <p:nvGrpSpPr>
        <p:cNvPr id="1" name=""/>
        <p:cNvGrpSpPr/>
        <p:nvPr/>
      </p:nvGrpSpPr>
      <p:grpSpPr>
        <a:xfrm>
          <a:off x="0" y="0"/>
          <a:ext cx="0" cy="0"/>
          <a:chOff x="0" y="0"/>
          <a:chExt cx="0" cy="0"/>
        </a:xfrm>
      </p:grpSpPr>
      <p:pic>
        <p:nvPicPr>
          <p:cNvPr id="10" name="Kuva 8" descr="Kuva, joka sisältää kohteen teksti, clipart-kuva&#10;&#10;Kuvaus luotu automaattisesti">
            <a:extLst>
              <a:ext uri="{FF2B5EF4-FFF2-40B4-BE49-F238E27FC236}">
                <a16:creationId xmlns:a16="http://schemas.microsoft.com/office/drawing/2014/main" id="{08C2740C-1472-42C3-ACA8-3F71240D2106}"/>
              </a:ext>
            </a:extLst>
          </p:cNvPr>
          <p:cNvPicPr>
            <a:picLocks noChangeAspect="1"/>
          </p:cNvPicPr>
          <p:nvPr userDrawn="1"/>
        </p:nvPicPr>
        <p:blipFill>
          <a:blip r:embed="rId2"/>
          <a:stretch>
            <a:fillRect/>
          </a:stretch>
        </p:blipFill>
        <p:spPr>
          <a:xfrm>
            <a:off x="346501" y="237872"/>
            <a:ext cx="1598677" cy="433108"/>
          </a:xfrm>
          <a:prstGeom prst="rect">
            <a:avLst/>
          </a:prstGeom>
        </p:spPr>
      </p:pic>
      <p:sp>
        <p:nvSpPr>
          <p:cNvPr id="8" name="Otsikko 1">
            <a:extLst>
              <a:ext uri="{FF2B5EF4-FFF2-40B4-BE49-F238E27FC236}">
                <a16:creationId xmlns:a16="http://schemas.microsoft.com/office/drawing/2014/main" id="{E56C4A1C-0A87-48BB-9BB5-B57F22C027B1}"/>
              </a:ext>
            </a:extLst>
          </p:cNvPr>
          <p:cNvSpPr>
            <a:spLocks noGrp="1"/>
          </p:cNvSpPr>
          <p:nvPr>
            <p:ph type="ctrTitle"/>
          </p:nvPr>
        </p:nvSpPr>
        <p:spPr>
          <a:xfrm>
            <a:off x="3060000" y="2329200"/>
            <a:ext cx="6069600" cy="1321200"/>
          </a:xfrm>
          <a:prstGeom prst="rect">
            <a:avLst/>
          </a:prstGeom>
        </p:spPr>
        <p:txBody>
          <a:bodyPr anchor="ctr" anchorCtr="0">
            <a:normAutofit/>
          </a:bodyPr>
          <a:lstStyle>
            <a:lvl1pPr algn="ctr">
              <a:defRPr sz="40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endParaRPr lang="fi-FI"/>
          </a:p>
        </p:txBody>
      </p:sp>
      <p:sp>
        <p:nvSpPr>
          <p:cNvPr id="12" name="Alaotsikko 2">
            <a:extLst>
              <a:ext uri="{FF2B5EF4-FFF2-40B4-BE49-F238E27FC236}">
                <a16:creationId xmlns:a16="http://schemas.microsoft.com/office/drawing/2014/main" id="{842C0152-822D-45C4-B597-8DEB149F7B77}"/>
              </a:ext>
            </a:extLst>
          </p:cNvPr>
          <p:cNvSpPr>
            <a:spLocks noGrp="1"/>
          </p:cNvSpPr>
          <p:nvPr>
            <p:ph type="subTitle" idx="1"/>
          </p:nvPr>
        </p:nvSpPr>
        <p:spPr>
          <a:xfrm>
            <a:off x="2811600" y="3682800"/>
            <a:ext cx="6570000" cy="1321200"/>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i-FI"/>
          </a:p>
        </p:txBody>
      </p:sp>
      <p:pic>
        <p:nvPicPr>
          <p:cNvPr id="13" name="Kuva 10">
            <a:extLst>
              <a:ext uri="{FF2B5EF4-FFF2-40B4-BE49-F238E27FC236}">
                <a16:creationId xmlns:a16="http://schemas.microsoft.com/office/drawing/2014/main" id="{B53B0663-97D8-4055-B59A-55E3EAA6F13D}"/>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7" name="Graphic 8">
            <a:extLst>
              <a:ext uri="{FF2B5EF4-FFF2-40B4-BE49-F238E27FC236}">
                <a16:creationId xmlns:a16="http://schemas.microsoft.com/office/drawing/2014/main" id="{8E072D9C-9C0D-4907-A01E-2CDD26550B0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418808" y="5551008"/>
            <a:ext cx="3354382" cy="1239663"/>
          </a:xfrm>
          <a:prstGeom prst="rect">
            <a:avLst/>
          </a:prstGeom>
        </p:spPr>
      </p:pic>
    </p:spTree>
    <p:extLst>
      <p:ext uri="{BB962C8B-B14F-4D97-AF65-F5344CB8AC3E}">
        <p14:creationId xmlns:p14="http://schemas.microsoft.com/office/powerpoint/2010/main" val="3772358113"/>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isältödia 1 B">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4714103"/>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Dian numeron paikkamerkki 5">
            <a:extLst>
              <a:ext uri="{FF2B5EF4-FFF2-40B4-BE49-F238E27FC236}">
                <a16:creationId xmlns:a16="http://schemas.microsoft.com/office/drawing/2014/main" id="{603D0AAD-B895-82E8-9A5D-FE83F02E5EEA}"/>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7" name="Graphic 12">
            <a:extLst>
              <a:ext uri="{FF2B5EF4-FFF2-40B4-BE49-F238E27FC236}">
                <a16:creationId xmlns:a16="http://schemas.microsoft.com/office/drawing/2014/main" id="{1EC1A30E-BF0A-4331-856B-7B8A566E517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02271" y="5969000"/>
            <a:ext cx="2376257" cy="878182"/>
          </a:xfrm>
          <a:prstGeom prst="rect">
            <a:avLst/>
          </a:prstGeom>
        </p:spPr>
      </p:pic>
    </p:spTree>
    <p:extLst>
      <p:ext uri="{BB962C8B-B14F-4D97-AF65-F5344CB8AC3E}">
        <p14:creationId xmlns:p14="http://schemas.microsoft.com/office/powerpoint/2010/main" val="3807733692"/>
      </p:ext>
    </p:extLst>
  </p:cSld>
  <p:clrMapOvr>
    <a:overrideClrMapping bg1="lt1" tx1="dk1" bg2="lt2" tx2="dk2" accent1="accent1" accent2="accent2" accent3="accent3" accent4="accent4" accent5="accent5" accent6="accent6" hlink="hlink" folHlink="folHlink"/>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eskitetty">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1522800" y="1025250"/>
            <a:ext cx="9144000" cy="1226231"/>
          </a:xfrm>
          <a:prstGeom prst="rect">
            <a:avLst/>
          </a:prstGeom>
        </p:spPr>
        <p:txBody>
          <a:bodyPr anchor="b" anchorCtr="0">
            <a:normAutofit/>
          </a:bodyPr>
          <a:lstStyle>
            <a:lvl1pPr algn="ct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1522800" y="2476630"/>
            <a:ext cx="9144000" cy="3834170"/>
          </a:xfrm>
          <a:prstGeom prst="rect">
            <a:avLst/>
          </a:prstGeom>
        </p:spPr>
        <p:txBody>
          <a:bodyPr anchor="t" anchorCtr="0">
            <a:normAutofit/>
          </a:bodyPr>
          <a:lstStyle>
            <a:lvl1pPr marL="0" indent="0" algn="ctr">
              <a:buNone/>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8" name="Dian numeron paikkamerkki 5">
            <a:extLst>
              <a:ext uri="{FF2B5EF4-FFF2-40B4-BE49-F238E27FC236}">
                <a16:creationId xmlns:a16="http://schemas.microsoft.com/office/drawing/2014/main" id="{309D7652-6B08-43AD-9C72-08047657F1A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6" name="Kuva 3">
            <a:extLst>
              <a:ext uri="{FF2B5EF4-FFF2-40B4-BE49-F238E27FC236}">
                <a16:creationId xmlns:a16="http://schemas.microsoft.com/office/drawing/2014/main" id="{BA2C300C-1163-1515-0AA9-725CCAAE57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D8DB3E83-0EB2-089F-455C-E409F46EF145}"/>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3" name="Graphic 9">
            <a:extLst>
              <a:ext uri="{FF2B5EF4-FFF2-40B4-BE49-F238E27FC236}">
                <a16:creationId xmlns:a16="http://schemas.microsoft.com/office/drawing/2014/main" id="{BF64FBEA-87A8-F956-BB6D-5A397CC03C2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Tree>
    <p:extLst>
      <p:ext uri="{BB962C8B-B14F-4D97-AF65-F5344CB8AC3E}">
        <p14:creationId xmlns:p14="http://schemas.microsoft.com/office/powerpoint/2010/main" val="1998145154"/>
      </p:ext>
    </p:extLst>
  </p:cSld>
  <p:clrMapOvr>
    <a:overrideClrMapping bg1="lt1" tx1="dk1" bg2="lt2" tx2="dk2" accent1="accent1" accent2="accent2" accent3="accent3" accent4="accent4" accent5="accent5" accent6="accent6" hlink="hlink" folHlink="folHlink"/>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tsikko + sisältö A">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4" name="Dian numeron paikkamerkki 5">
            <a:extLst>
              <a:ext uri="{FF2B5EF4-FFF2-40B4-BE49-F238E27FC236}">
                <a16:creationId xmlns:a16="http://schemas.microsoft.com/office/drawing/2014/main" id="{61C20F83-4E00-0071-427B-42FA2C9EA7EF}"/>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29" name="Otsikon paikkamerkki 1">
            <a:extLst>
              <a:ext uri="{FF2B5EF4-FFF2-40B4-BE49-F238E27FC236}">
                <a16:creationId xmlns:a16="http://schemas.microsoft.com/office/drawing/2014/main" id="{FB884CB6-9A39-C238-2D0D-13DD5BFA5C99}"/>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0" name="Tekstin paikkamerkki 2">
            <a:extLst>
              <a:ext uri="{FF2B5EF4-FFF2-40B4-BE49-F238E27FC236}">
                <a16:creationId xmlns:a16="http://schemas.microsoft.com/office/drawing/2014/main" id="{38C7172A-A875-5715-2779-A584515A1507}"/>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8" name="Graphic 12">
            <a:extLst>
              <a:ext uri="{FF2B5EF4-FFF2-40B4-BE49-F238E27FC236}">
                <a16:creationId xmlns:a16="http://schemas.microsoft.com/office/drawing/2014/main" id="{A6CECD98-238F-49BA-959C-E8ACFEE3561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1366674061"/>
      </p:ext>
    </p:extLst>
  </p:cSld>
  <p:clrMapOvr>
    <a:overrideClrMapping bg1="lt1" tx1="dk1" bg2="lt2" tx2="dk2" accent1="accent1" accent2="accent2" accent3="accent3" accent4="accent4" accent5="accent5" accent6="accent6" hlink="hlink" folHlink="folHlink"/>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sältö A">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4714103"/>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Dian numeron paikkamerkki 5">
            <a:extLst>
              <a:ext uri="{FF2B5EF4-FFF2-40B4-BE49-F238E27FC236}">
                <a16:creationId xmlns:a16="http://schemas.microsoft.com/office/drawing/2014/main" id="{603D0AAD-B895-82E8-9A5D-FE83F02E5EEA}"/>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7" name="Graphic 12">
            <a:extLst>
              <a:ext uri="{FF2B5EF4-FFF2-40B4-BE49-F238E27FC236}">
                <a16:creationId xmlns:a16="http://schemas.microsoft.com/office/drawing/2014/main" id="{7F05987D-63E5-4E3C-B595-41F8E61428B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3376197505"/>
      </p:ext>
    </p:extLst>
  </p:cSld>
  <p:clrMapOvr>
    <a:overrideClrMapping bg1="lt1" tx1="dk1" bg2="lt2" tx2="dk2" accent1="accent1" accent2="accent2" accent3="accent3" accent4="accent4" accent5="accent5" accent6="accent6" hlink="hlink" folHlink="folHlink"/>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tsikko + sisältö B">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21" name="Graphic 9">
            <a:extLst>
              <a:ext uri="{FF2B5EF4-FFF2-40B4-BE49-F238E27FC236}">
                <a16:creationId xmlns:a16="http://schemas.microsoft.com/office/drawing/2014/main" id="{6D3FF64A-9C8F-38E9-D5FA-637A18580B7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
        <p:nvSpPr>
          <p:cNvPr id="22" name="Otsikon paikkamerkki 1">
            <a:extLst>
              <a:ext uri="{FF2B5EF4-FFF2-40B4-BE49-F238E27FC236}">
                <a16:creationId xmlns:a16="http://schemas.microsoft.com/office/drawing/2014/main" id="{B5D2157C-71B7-F58D-E443-2F285EBA1FC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2205682"/>
            <a:ext cx="10733902" cy="410511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 name="Dian numeron paikkamerkki 5">
            <a:extLst>
              <a:ext uri="{FF2B5EF4-FFF2-40B4-BE49-F238E27FC236}">
                <a16:creationId xmlns:a16="http://schemas.microsoft.com/office/drawing/2014/main" id="{1EF4E6C0-477C-3B25-6112-341A984A0990}"/>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1090594394"/>
      </p:ext>
    </p:extLst>
  </p:cSld>
  <p:clrMapOvr>
    <a:overrideClrMapping bg1="lt1" tx1="dk1" bg2="lt2" tx2="dk2" accent1="accent1" accent2="accent2" accent3="accent3" accent4="accent4" accent5="accent5" accent6="accent6" hlink="hlink" folHlink="folHlink"/>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isältö 1">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5241941"/>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2" name="Graphic 9">
            <a:extLst>
              <a:ext uri="{FF2B5EF4-FFF2-40B4-BE49-F238E27FC236}">
                <a16:creationId xmlns:a16="http://schemas.microsoft.com/office/drawing/2014/main" id="{D94DC4CA-D3C2-E48B-6EB9-66EA0A5264B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
        <p:nvSpPr>
          <p:cNvPr id="3" name="Dian numeron paikkamerkki 5">
            <a:extLst>
              <a:ext uri="{FF2B5EF4-FFF2-40B4-BE49-F238E27FC236}">
                <a16:creationId xmlns:a16="http://schemas.microsoft.com/office/drawing/2014/main" id="{E4D14729-2B64-C82E-CF63-A5019AB9407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3799379382"/>
      </p:ext>
    </p:extLst>
  </p:cSld>
  <p:clrMapOvr>
    <a:overrideClrMapping bg1="lt1" tx1="dk1" bg2="lt2" tx2="dk2" accent1="accent1" accent2="accent2" accent3="accent3" accent4="accent4" accent5="accent5" accent6="accent6" hlink="hlink" folHlink="folHlink"/>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5" name="Kuva 3">
            <a:extLst>
              <a:ext uri="{FF2B5EF4-FFF2-40B4-BE49-F238E27FC236}">
                <a16:creationId xmlns:a16="http://schemas.microsoft.com/office/drawing/2014/main" id="{F1EDE62C-6139-558D-B9E7-6C3FD9E3ED6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724B260A-AB49-4258-ACB6-6DC75A949103}"/>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12" name="Otsikon paikkamerkki 1">
            <a:extLst>
              <a:ext uri="{FF2B5EF4-FFF2-40B4-BE49-F238E27FC236}">
                <a16:creationId xmlns:a16="http://schemas.microsoft.com/office/drawing/2014/main" id="{B998DEF8-A2D6-3C3D-CC4B-7D406593FAD4}"/>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3" name="Tekstin paikkamerkki 2">
            <a:extLst>
              <a:ext uri="{FF2B5EF4-FFF2-40B4-BE49-F238E27FC236}">
                <a16:creationId xmlns:a16="http://schemas.microsoft.com/office/drawing/2014/main" id="{170EACB8-A1A1-2C59-CCEA-DFE507BA8458}"/>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8" name="Graphic 12">
            <a:extLst>
              <a:ext uri="{FF2B5EF4-FFF2-40B4-BE49-F238E27FC236}">
                <a16:creationId xmlns:a16="http://schemas.microsoft.com/office/drawing/2014/main" id="{239DB531-CDB4-47E6-A12E-30537CBD871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93645" y="5969000"/>
            <a:ext cx="2376257" cy="878181"/>
          </a:xfrm>
          <a:prstGeom prst="rect">
            <a:avLst/>
          </a:prstGeom>
        </p:spPr>
      </p:pic>
    </p:spTree>
    <p:extLst>
      <p:ext uri="{BB962C8B-B14F-4D97-AF65-F5344CB8AC3E}">
        <p14:creationId xmlns:p14="http://schemas.microsoft.com/office/powerpoint/2010/main" val="1370153208"/>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yhja">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pic>
        <p:nvPicPr>
          <p:cNvPr id="3" name="Kuva 3">
            <a:extLst>
              <a:ext uri="{FF2B5EF4-FFF2-40B4-BE49-F238E27FC236}">
                <a16:creationId xmlns:a16="http://schemas.microsoft.com/office/drawing/2014/main" id="{649046D2-84AB-798A-2D4E-F17CE93BD4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3FCCF062-5BB3-D5A6-E85D-3AFD61E10F2B}"/>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8" name="Otsikon paikkamerkki 1">
            <a:extLst>
              <a:ext uri="{FF2B5EF4-FFF2-40B4-BE49-F238E27FC236}">
                <a16:creationId xmlns:a16="http://schemas.microsoft.com/office/drawing/2014/main" id="{8643E95F-67F2-0AC3-79A7-50065900B4B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9" name="Tekstin paikkamerkki 2">
            <a:extLst>
              <a:ext uri="{FF2B5EF4-FFF2-40B4-BE49-F238E27FC236}">
                <a16:creationId xmlns:a16="http://schemas.microsoft.com/office/drawing/2014/main" id="{3F4C6C30-4D35-1B1D-2076-1330D7F4B106}"/>
              </a:ext>
            </a:extLst>
          </p:cNvPr>
          <p:cNvSpPr>
            <a:spLocks noGrp="1"/>
          </p:cNvSpPr>
          <p:nvPr>
            <p:ph idx="1"/>
          </p:nvPr>
        </p:nvSpPr>
        <p:spPr>
          <a:xfrm>
            <a:off x="729050" y="2205682"/>
            <a:ext cx="10733902" cy="4034182"/>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9">
            <a:extLst>
              <a:ext uri="{FF2B5EF4-FFF2-40B4-BE49-F238E27FC236}">
                <a16:creationId xmlns:a16="http://schemas.microsoft.com/office/drawing/2014/main" id="{B1BF5175-2D01-4442-A98F-AD8DA27776A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2729"/>
            <a:ext cx="2545975" cy="940903"/>
          </a:xfrm>
          <a:prstGeom prst="rect">
            <a:avLst/>
          </a:prstGeom>
        </p:spPr>
      </p:pic>
    </p:spTree>
    <p:extLst>
      <p:ext uri="{BB962C8B-B14F-4D97-AF65-F5344CB8AC3E}">
        <p14:creationId xmlns:p14="http://schemas.microsoft.com/office/powerpoint/2010/main" val="1818471513"/>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lapalkki">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860135" y="5857908"/>
            <a:ext cx="2471728" cy="913465"/>
          </a:xfrm>
          <a:prstGeom prst="rect">
            <a:avLst/>
          </a:prstGeom>
        </p:spPr>
      </p:pic>
      <p:pic>
        <p:nvPicPr>
          <p:cNvPr id="4" name="Kuva 10">
            <a:extLst>
              <a:ext uri="{FF2B5EF4-FFF2-40B4-BE49-F238E27FC236}">
                <a16:creationId xmlns:a16="http://schemas.microsoft.com/office/drawing/2014/main" id="{7E83C67E-FCE3-D842-0DA8-81AFBE6CFB4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785196" y="6080580"/>
            <a:ext cx="2373347" cy="497917"/>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7308C105-1794-C05E-A49C-2283A555E9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352" y="6075004"/>
            <a:ext cx="1669739" cy="452358"/>
          </a:xfrm>
          <a:prstGeom prst="rect">
            <a:avLst/>
          </a:prstGeom>
        </p:spPr>
      </p:pic>
      <p:sp>
        <p:nvSpPr>
          <p:cNvPr id="6" name="Otsikon paikkamerkki 1">
            <a:extLst>
              <a:ext uri="{FF2B5EF4-FFF2-40B4-BE49-F238E27FC236}">
                <a16:creationId xmlns:a16="http://schemas.microsoft.com/office/drawing/2014/main" id="{FCAFE89C-989E-318F-56A6-0B35B5E96E04}"/>
              </a:ext>
            </a:extLst>
          </p:cNvPr>
          <p:cNvSpPr>
            <a:spLocks noGrp="1"/>
          </p:cNvSpPr>
          <p:nvPr>
            <p:ph type="title"/>
          </p:nvPr>
        </p:nvSpPr>
        <p:spPr>
          <a:xfrm>
            <a:off x="729049" y="351182"/>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8" name="Tekstin paikkamerkki 2">
            <a:extLst>
              <a:ext uri="{FF2B5EF4-FFF2-40B4-BE49-F238E27FC236}">
                <a16:creationId xmlns:a16="http://schemas.microsoft.com/office/drawing/2014/main" id="{B13E2754-F021-B4EE-170C-09240F652EAF}"/>
              </a:ext>
            </a:extLst>
          </p:cNvPr>
          <p:cNvSpPr>
            <a:spLocks noGrp="1"/>
          </p:cNvSpPr>
          <p:nvPr>
            <p:ph idx="1"/>
          </p:nvPr>
        </p:nvSpPr>
        <p:spPr>
          <a:xfrm>
            <a:off x="729050" y="1481826"/>
            <a:ext cx="10733902" cy="397049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2967690920"/>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ivupalkki + otsikko + sisältö">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1">
            <a:extLst>
              <a:ext uri="{FF2B5EF4-FFF2-40B4-BE49-F238E27FC236}">
                <a16:creationId xmlns:a16="http://schemas.microsoft.com/office/drawing/2014/main" id="{008C4DDD-4F28-4974-B344-97E4E02DC20C}"/>
              </a:ext>
            </a:extLst>
          </p:cNvPr>
          <p:cNvSpPr>
            <a:spLocks noGrp="1"/>
          </p:cNvSpPr>
          <p:nvPr>
            <p:ph type="title"/>
          </p:nvPr>
        </p:nvSpPr>
        <p:spPr>
          <a:xfrm>
            <a:off x="3954161" y="863222"/>
            <a:ext cx="7494373" cy="1546345"/>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3954162" y="2409568"/>
            <a:ext cx="7494372" cy="3497765"/>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2" name="Graphic 11">
            <a:extLst>
              <a:ext uri="{FF2B5EF4-FFF2-40B4-BE49-F238E27FC236}">
                <a16:creationId xmlns:a16="http://schemas.microsoft.com/office/drawing/2014/main" id="{9D1C8EDD-4BA5-05ED-1D27-955260FAFF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3423" y="5907334"/>
            <a:ext cx="2376257" cy="878182"/>
          </a:xfrm>
          <a:prstGeom prst="rect">
            <a:avLst/>
          </a:prstGeom>
        </p:spPr>
      </p:pic>
      <p:pic>
        <p:nvPicPr>
          <p:cNvPr id="3" name="Picture 9">
            <a:extLst>
              <a:ext uri="{FF2B5EF4-FFF2-40B4-BE49-F238E27FC236}">
                <a16:creationId xmlns:a16="http://schemas.microsoft.com/office/drawing/2014/main" id="{94D3058E-31A0-E894-CD2B-AFF166DBE4FD}"/>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2D65F4B-EEE4-3C83-1291-256BCD70997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Tree>
    <p:extLst>
      <p:ext uri="{BB962C8B-B14F-4D97-AF65-F5344CB8AC3E}">
        <p14:creationId xmlns:p14="http://schemas.microsoft.com/office/powerpoint/2010/main" val="3466987136"/>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ivupalkki + sisältö">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3954162" y="1037968"/>
            <a:ext cx="7494372" cy="4869365"/>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3" name="Picture 9">
            <a:extLst>
              <a:ext uri="{FF2B5EF4-FFF2-40B4-BE49-F238E27FC236}">
                <a16:creationId xmlns:a16="http://schemas.microsoft.com/office/drawing/2014/main" id="{94D3058E-31A0-E894-CD2B-AFF166DBE4FD}"/>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2D65F4B-EEE4-3C83-1291-256BCD70997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pic>
        <p:nvPicPr>
          <p:cNvPr id="8" name="Graphic 11">
            <a:extLst>
              <a:ext uri="{FF2B5EF4-FFF2-40B4-BE49-F238E27FC236}">
                <a16:creationId xmlns:a16="http://schemas.microsoft.com/office/drawing/2014/main" id="{1461B580-60CB-4815-BC7C-BA45A704033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636063226"/>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uva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6" name="Otsikko 1">
            <a:extLst>
              <a:ext uri="{FF2B5EF4-FFF2-40B4-BE49-F238E27FC236}">
                <a16:creationId xmlns:a16="http://schemas.microsoft.com/office/drawing/2014/main" id="{17321BD1-54FD-FC78-A4FC-EFBF3748ABFA}"/>
              </a:ext>
            </a:extLst>
          </p:cNvPr>
          <p:cNvSpPr>
            <a:spLocks noGrp="1"/>
          </p:cNvSpPr>
          <p:nvPr>
            <p:ph type="title"/>
          </p:nvPr>
        </p:nvSpPr>
        <p:spPr>
          <a:xfrm>
            <a:off x="5894172" y="952695"/>
            <a:ext cx="5554362" cy="1456872"/>
          </a:xfrm>
          <a:prstGeom prst="rect">
            <a:avLst/>
          </a:prstGeom>
        </p:spPr>
        <p:txBody>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2409568"/>
            <a:ext cx="5554361" cy="3425283"/>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1">
            <a:extLst>
              <a:ext uri="{FF2B5EF4-FFF2-40B4-BE49-F238E27FC236}">
                <a16:creationId xmlns:a16="http://schemas.microsoft.com/office/drawing/2014/main" id="{A40316EF-68A4-4F81-A4C4-4DB7A10C1D0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872547263"/>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uvadia 1 B">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endParaRPr lang="fi-FI" dirty="0"/>
          </a:p>
        </p:txBody>
      </p:sp>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2"/>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952696"/>
            <a:ext cx="5554361" cy="4882156"/>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1">
            <a:extLst>
              <a:ext uri="{FF2B5EF4-FFF2-40B4-BE49-F238E27FC236}">
                <a16:creationId xmlns:a16="http://schemas.microsoft.com/office/drawing/2014/main" id="{6948F12D-45C7-4858-BA03-96F5E65D068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3423" y="5907334"/>
            <a:ext cx="2376257" cy="878182"/>
          </a:xfrm>
          <a:prstGeom prst="rect">
            <a:avLst/>
          </a:prstGeom>
        </p:spPr>
      </p:pic>
    </p:spTree>
    <p:extLst>
      <p:ext uri="{BB962C8B-B14F-4D97-AF65-F5344CB8AC3E}">
        <p14:creationId xmlns:p14="http://schemas.microsoft.com/office/powerpoint/2010/main" val="124895424"/>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Kuvadia 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0"/>
            <a:ext cx="5874351" cy="1463278"/>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409568"/>
            <a:ext cx="5874351" cy="3502142"/>
          </a:xfrm>
          <a:prstGeom prst="rect">
            <a:avLst/>
          </a:prstGeom>
        </p:spPr>
        <p:txBody>
          <a:bodyPr>
            <a:normAutofit/>
          </a:bodyPr>
          <a:lstStyle>
            <a:lvl1pPr>
              <a:defRPr sz="1800">
                <a:latin typeface="Noto Sans" panose="020B0502040504020204" pitchFamily="34" charset="0"/>
                <a:ea typeface="Noto Sans" panose="020B0502040504020204" pitchFamily="34" charset="0"/>
                <a:cs typeface="Noto Sans" panose="020B0502040504020204" pitchFamily="34" charset="0"/>
              </a:defRPr>
            </a:lvl1pPr>
            <a:lvl2pPr>
              <a:defRPr sz="1600">
                <a:latin typeface="Noto Sans" panose="020B0502040504020204" pitchFamily="34" charset="0"/>
                <a:ea typeface="Noto Sans" panose="020B0502040504020204" pitchFamily="34" charset="0"/>
                <a:cs typeface="Noto Sans" panose="020B0502040504020204" pitchFamily="34" charset="0"/>
              </a:defRPr>
            </a:lvl2pPr>
            <a:lvl3pPr>
              <a:defRPr sz="1400">
                <a:latin typeface="Noto Sans" panose="020B0502040504020204" pitchFamily="34" charset="0"/>
                <a:ea typeface="Noto Sans" panose="020B0502040504020204" pitchFamily="34" charset="0"/>
                <a:cs typeface="Noto Sans" panose="020B0502040504020204" pitchFamily="34" charset="0"/>
              </a:defRPr>
            </a:lvl3pPr>
            <a:lvl4pPr>
              <a:defRPr sz="1200">
                <a:latin typeface="Noto Sans" panose="020B0502040504020204" pitchFamily="34" charset="0"/>
                <a:ea typeface="Noto Sans" panose="020B0502040504020204" pitchFamily="34" charset="0"/>
                <a:cs typeface="Noto Sans" panose="020B0502040504020204" pitchFamily="34" charset="0"/>
              </a:defRPr>
            </a:lvl4pPr>
            <a:lvl5pPr>
              <a:defRPr sz="12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9325" y="0"/>
            <a:ext cx="4702776" cy="6858000"/>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557610" y="6012534"/>
            <a:ext cx="2390766"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23585" y="6140094"/>
            <a:ext cx="1664614" cy="450971"/>
          </a:xfrm>
          <a:prstGeom prst="rect">
            <a:avLst/>
          </a:prstGeom>
        </p:spPr>
      </p:pic>
      <p:pic>
        <p:nvPicPr>
          <p:cNvPr id="7" name="Picture 9">
            <a:extLst>
              <a:ext uri="{FF2B5EF4-FFF2-40B4-BE49-F238E27FC236}">
                <a16:creationId xmlns:a16="http://schemas.microsoft.com/office/drawing/2014/main" id="{3D37DE5F-F4D9-865A-B45B-34500FB4AB9F}"/>
              </a:ext>
            </a:extLst>
          </p:cNvPr>
          <p:cNvPicPr>
            <a:picLocks noChangeAspect="1"/>
          </p:cNvPicPr>
          <p:nvPr userDrawn="1"/>
        </p:nvPicPr>
        <p:blipFill>
          <a:blip r:embed="rId4"/>
          <a:stretch>
            <a:fillRect/>
          </a:stretch>
        </p:blipFill>
        <p:spPr>
          <a:xfrm>
            <a:off x="9807500" y="278438"/>
            <a:ext cx="2373358" cy="497918"/>
          </a:xfrm>
          <a:prstGeom prst="rect">
            <a:avLst/>
          </a:prstGeom>
        </p:spPr>
      </p:pic>
    </p:spTree>
    <p:extLst>
      <p:ext uri="{BB962C8B-B14F-4D97-AF65-F5344CB8AC3E}">
        <p14:creationId xmlns:p14="http://schemas.microsoft.com/office/powerpoint/2010/main" val="890211511"/>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uvadia 2 B">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1050324"/>
            <a:ext cx="5874351" cy="4861386"/>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9325" y="0"/>
            <a:ext cx="4702776" cy="6858000"/>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endParaRPr lang="fi-FI" dirty="0"/>
          </a:p>
        </p:txBody>
      </p:sp>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723585" y="6140094"/>
            <a:ext cx="1664614" cy="450971"/>
          </a:xfrm>
          <a:prstGeom prst="rect">
            <a:avLst/>
          </a:prstGeom>
        </p:spPr>
      </p:pic>
      <p:pic>
        <p:nvPicPr>
          <p:cNvPr id="7" name="Picture 9">
            <a:extLst>
              <a:ext uri="{FF2B5EF4-FFF2-40B4-BE49-F238E27FC236}">
                <a16:creationId xmlns:a16="http://schemas.microsoft.com/office/drawing/2014/main" id="{3D37DE5F-F4D9-865A-B45B-34500FB4AB9F}"/>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1" name="Graphic 4">
            <a:extLst>
              <a:ext uri="{FF2B5EF4-FFF2-40B4-BE49-F238E27FC236}">
                <a16:creationId xmlns:a16="http://schemas.microsoft.com/office/drawing/2014/main" id="{6C7B1DFB-9075-445B-A716-178FD6AAC204}"/>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57610" y="6012534"/>
            <a:ext cx="2390766" cy="883544"/>
          </a:xfrm>
          <a:prstGeom prst="rect">
            <a:avLst/>
          </a:prstGeom>
        </p:spPr>
      </p:pic>
    </p:spTree>
    <p:extLst>
      <p:ext uri="{BB962C8B-B14F-4D97-AF65-F5344CB8AC3E}">
        <p14:creationId xmlns:p14="http://schemas.microsoft.com/office/powerpoint/2010/main" val="294546576"/>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ogopalkki">
    <p:spTree>
      <p:nvGrpSpPr>
        <p:cNvPr id="1" name=""/>
        <p:cNvGrpSpPr/>
        <p:nvPr/>
      </p:nvGrpSpPr>
      <p:grpSpPr>
        <a:xfrm>
          <a:off x="0" y="0"/>
          <a:ext cx="0" cy="0"/>
          <a:chOff x="0" y="0"/>
          <a:chExt cx="0" cy="0"/>
        </a:xfrm>
      </p:grpSpPr>
      <p:pic>
        <p:nvPicPr>
          <p:cNvPr id="2" name="Kuva 3">
            <a:extLst>
              <a:ext uri="{FF2B5EF4-FFF2-40B4-BE49-F238E27FC236}">
                <a16:creationId xmlns:a16="http://schemas.microsoft.com/office/drawing/2014/main" id="{B5E61F08-AEDF-C21E-0A65-CCBD0201D2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3" name="Picture 9">
            <a:extLst>
              <a:ext uri="{FF2B5EF4-FFF2-40B4-BE49-F238E27FC236}">
                <a16:creationId xmlns:a16="http://schemas.microsoft.com/office/drawing/2014/main" id="{E9C218E6-C6D1-DDA8-5B98-2690EBCAC6F1}"/>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16" name="Graphic 9">
            <a:extLst>
              <a:ext uri="{FF2B5EF4-FFF2-40B4-BE49-F238E27FC236}">
                <a16:creationId xmlns:a16="http://schemas.microsoft.com/office/drawing/2014/main" id="{8D63C116-20A8-5138-1B83-F670C675F93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23012" y="56945"/>
            <a:ext cx="2545975" cy="940903"/>
          </a:xfrm>
          <a:prstGeom prst="rect">
            <a:avLst/>
          </a:prstGeom>
        </p:spPr>
      </p:pic>
      <p:sp>
        <p:nvSpPr>
          <p:cNvPr id="18" name="Otsikon paikkamerkki 1">
            <a:extLst>
              <a:ext uri="{FF2B5EF4-FFF2-40B4-BE49-F238E27FC236}">
                <a16:creationId xmlns:a16="http://schemas.microsoft.com/office/drawing/2014/main" id="{023BBA4E-FBE2-36BA-A857-775E202F058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9" name="Tekstin paikkamerkki 2">
            <a:extLst>
              <a:ext uri="{FF2B5EF4-FFF2-40B4-BE49-F238E27FC236}">
                <a16:creationId xmlns:a16="http://schemas.microsoft.com/office/drawing/2014/main" id="{2F3B8B0E-4C34-319C-CDA1-38786A9F71F7}"/>
              </a:ext>
            </a:extLst>
          </p:cNvPr>
          <p:cNvSpPr>
            <a:spLocks noGrp="1"/>
          </p:cNvSpPr>
          <p:nvPr>
            <p:ph idx="1"/>
          </p:nvPr>
        </p:nvSpPr>
        <p:spPr>
          <a:xfrm>
            <a:off x="729050" y="2205682"/>
            <a:ext cx="10733902" cy="324364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20" name="Suorakulmio 19">
            <a:extLst>
              <a:ext uri="{FF2B5EF4-FFF2-40B4-BE49-F238E27FC236}">
                <a16:creationId xmlns:a16="http://schemas.microsoft.com/office/drawing/2014/main" id="{8E4ABB33-E0FB-8515-14BA-2B2B8E605D51}"/>
              </a:ext>
            </a:extLst>
          </p:cNvPr>
          <p:cNvSpPr/>
          <p:nvPr userDrawn="1"/>
        </p:nvSpPr>
        <p:spPr>
          <a:xfrm>
            <a:off x="1" y="5752439"/>
            <a:ext cx="12192000" cy="1105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1" name="Picture 6">
            <a:extLst>
              <a:ext uri="{FF2B5EF4-FFF2-40B4-BE49-F238E27FC236}">
                <a16:creationId xmlns:a16="http://schemas.microsoft.com/office/drawing/2014/main" id="{174E3CA9-B175-5194-D5CE-67139099D304}"/>
              </a:ext>
            </a:extLst>
          </p:cNvPr>
          <p:cNvPicPr>
            <a:picLocks noChangeAspect="1"/>
          </p:cNvPicPr>
          <p:nvPr userDrawn="1"/>
        </p:nvPicPr>
        <p:blipFill>
          <a:blip r:embed="rId5"/>
          <a:stretch>
            <a:fillRect/>
          </a:stretch>
        </p:blipFill>
        <p:spPr>
          <a:xfrm>
            <a:off x="149361" y="5752439"/>
            <a:ext cx="11893277" cy="1071633"/>
          </a:xfrm>
          <a:prstGeom prst="rect">
            <a:avLst/>
          </a:prstGeom>
        </p:spPr>
      </p:pic>
    </p:spTree>
    <p:extLst>
      <p:ext uri="{BB962C8B-B14F-4D97-AF65-F5344CB8AC3E}">
        <p14:creationId xmlns:p14="http://schemas.microsoft.com/office/powerpoint/2010/main" val="1888432635"/>
      </p:ext>
    </p:extLst>
  </p:cSld>
  <p:clrMapOvr>
    <a:overrideClrMapping bg1="lt1" tx1="dk1" bg2="lt2" tx2="dk2" accent1="accent1" accent2="accent2" accent3="accent3" accent4="accent4" accent5="accent5" accent6="accent6" hlink="hlink" folHlink="folHlink"/>
  </p:clrMapOvr>
  <p:hf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uvadia 3 B">
    <p:spTree>
      <p:nvGrpSpPr>
        <p:cNvPr id="1" name=""/>
        <p:cNvGrpSpPr/>
        <p:nvPr/>
      </p:nvGrpSpPr>
      <p:grpSpPr>
        <a:xfrm>
          <a:off x="0" y="0"/>
          <a:ext cx="0" cy="0"/>
          <a:chOff x="0" y="0"/>
          <a:chExt cx="0" cy="0"/>
        </a:xfrm>
      </p:grpSpPr>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7265" y="952694"/>
            <a:ext cx="4862384" cy="4882157"/>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Lisää kuva napsauttamalla kuvaketta</a:t>
            </a:r>
          </a:p>
        </p:txBody>
      </p:sp>
      <p:pic>
        <p:nvPicPr>
          <p:cNvPr id="14" name="Kuva 3">
            <a:extLst>
              <a:ext uri="{FF2B5EF4-FFF2-40B4-BE49-F238E27FC236}">
                <a16:creationId xmlns:a16="http://schemas.microsoft.com/office/drawing/2014/main" id="{C4BDE70D-7F30-470C-9E27-35B723CD507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5" name="Picture 9">
            <a:extLst>
              <a:ext uri="{FF2B5EF4-FFF2-40B4-BE49-F238E27FC236}">
                <a16:creationId xmlns:a16="http://schemas.microsoft.com/office/drawing/2014/main" id="{3F1AA426-0A9D-62DE-08A5-C8A150B90CCC}"/>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16" name="Sisällön paikkamerkki 2">
            <a:extLst>
              <a:ext uri="{FF2B5EF4-FFF2-40B4-BE49-F238E27FC236}">
                <a16:creationId xmlns:a16="http://schemas.microsoft.com/office/drawing/2014/main" id="{5FAF5FFE-DEE0-1B19-73AC-E955EB1A999C}"/>
              </a:ext>
            </a:extLst>
          </p:cNvPr>
          <p:cNvSpPr>
            <a:spLocks noGrp="1"/>
          </p:cNvSpPr>
          <p:nvPr>
            <p:ph idx="1"/>
          </p:nvPr>
        </p:nvSpPr>
        <p:spPr>
          <a:xfrm>
            <a:off x="5894172" y="952694"/>
            <a:ext cx="5554361" cy="4882157"/>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10" name="Graphic 12">
            <a:extLst>
              <a:ext uri="{FF2B5EF4-FFF2-40B4-BE49-F238E27FC236}">
                <a16:creationId xmlns:a16="http://schemas.microsoft.com/office/drawing/2014/main" id="{2F566254-C9A7-4EAF-AF55-1DA70EAB75B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02271" y="5969000"/>
            <a:ext cx="2376257" cy="878182"/>
          </a:xfrm>
          <a:prstGeom prst="rect">
            <a:avLst/>
          </a:prstGeom>
        </p:spPr>
      </p:pic>
    </p:spTree>
    <p:extLst>
      <p:ext uri="{BB962C8B-B14F-4D97-AF65-F5344CB8AC3E}">
        <p14:creationId xmlns:p14="http://schemas.microsoft.com/office/powerpoint/2010/main" val="456513341"/>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Otsikko ja sisältö 3">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351181"/>
            <a:ext cx="10515600" cy="13248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1528381"/>
            <a:ext cx="9788400" cy="1602000"/>
          </a:xfrm>
          <a:prstGeom prst="rect">
            <a:avLst/>
          </a:prstGeom>
        </p:spPr>
        <p:txBody>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4" name="Kuva 13">
            <a:extLst>
              <a:ext uri="{FF2B5EF4-FFF2-40B4-BE49-F238E27FC236}">
                <a16:creationId xmlns:a16="http://schemas.microsoft.com/office/drawing/2014/main" id="{919B22E9-1E4A-46ED-A9F1-825C6933271C}"/>
              </a:ext>
            </a:extLst>
          </p:cNvPr>
          <p:cNvPicPr>
            <a:picLocks noChangeAspect="1"/>
          </p:cNvPicPr>
          <p:nvPr userDrawn="1"/>
        </p:nvPicPr>
        <p:blipFill>
          <a:blip r:embed="rId5"/>
          <a:stretch>
            <a:fillRect/>
          </a:stretch>
        </p:blipFill>
        <p:spPr>
          <a:xfrm>
            <a:off x="9493793" y="6036919"/>
            <a:ext cx="2612414" cy="548072"/>
          </a:xfrm>
          <a:prstGeom prst="rect">
            <a:avLst/>
          </a:prstGeom>
        </p:spPr>
      </p:pic>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7" name="Kuva 8" descr="Kuva, joka sisältää kohteen teksti, clipart-kuva&#10;&#10;Kuvaus luotu automaattisesti">
            <a:extLst>
              <a:ext uri="{FF2B5EF4-FFF2-40B4-BE49-F238E27FC236}">
                <a16:creationId xmlns:a16="http://schemas.microsoft.com/office/drawing/2014/main" id="{1D0F00D2-366B-42BA-A913-41189966DF4D}"/>
              </a:ext>
            </a:extLst>
          </p:cNvPr>
          <p:cNvPicPr>
            <a:picLocks noChangeAspect="1"/>
          </p:cNvPicPr>
          <p:nvPr userDrawn="1"/>
        </p:nvPicPr>
        <p:blipFill>
          <a:blip r:embed="rId2"/>
          <a:stretch>
            <a:fillRect/>
          </a:stretch>
        </p:blipFill>
        <p:spPr>
          <a:xfrm>
            <a:off x="369801" y="6100123"/>
            <a:ext cx="1556434" cy="421663"/>
          </a:xfrm>
          <a:prstGeom prst="rect">
            <a:avLst/>
          </a:prstGeom>
        </p:spPr>
      </p:pic>
    </p:spTree>
    <p:extLst>
      <p:ext uri="{BB962C8B-B14F-4D97-AF65-F5344CB8AC3E}">
        <p14:creationId xmlns:p14="http://schemas.microsoft.com/office/powerpoint/2010/main" val="695490865"/>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B83E5A21-E8EF-40EB-BFD4-B797C9865C01}"/>
              </a:ext>
            </a:extLst>
          </p:cNvPr>
          <p:cNvSpPr>
            <a:spLocks noGrp="1"/>
          </p:cNvSpPr>
          <p:nvPr>
            <p:ph type="dt" sz="half" idx="10"/>
          </p:nvPr>
        </p:nvSpPr>
        <p:spPr/>
        <p:txBody>
          <a:bodyPr/>
          <a:lstStyle/>
          <a:p>
            <a:fld id="{CC62463F-E3E8-4A8B-8928-9785A8E5B9D5}" type="datetimeFigureOut">
              <a:rPr lang="fi-FI" smtClean="0"/>
              <a:t>29.9.2026</a:t>
            </a:fld>
            <a:endParaRPr lang="fi-FI"/>
          </a:p>
        </p:txBody>
      </p:sp>
      <p:sp>
        <p:nvSpPr>
          <p:cNvPr id="3" name="Alatunnisteen paikkamerkki 2">
            <a:extLst>
              <a:ext uri="{FF2B5EF4-FFF2-40B4-BE49-F238E27FC236}">
                <a16:creationId xmlns:a16="http://schemas.microsoft.com/office/drawing/2014/main" id="{0AE61C98-93EE-4DA7-9614-49FE17AD4E9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BC79DC7-C118-46A2-A56A-35614AA2BACF}"/>
              </a:ext>
            </a:extLst>
          </p:cNvPr>
          <p:cNvSpPr>
            <a:spLocks noGrp="1"/>
          </p:cNvSpPr>
          <p:nvPr>
            <p:ph type="sldNum" sz="quarter" idx="12"/>
          </p:nvPr>
        </p:nvSpPr>
        <p:spPr/>
        <p:txBody>
          <a:bodyPr/>
          <a:lstStyle/>
          <a:p>
            <a:fld id="{9825F2D0-7128-4E7A-9A91-AAB494E072AA}" type="slidenum">
              <a:rPr lang="fi-FI" smtClean="0"/>
              <a:t>‹#›</a:t>
            </a:fld>
            <a:endParaRPr lang="fi-FI"/>
          </a:p>
        </p:txBody>
      </p:sp>
    </p:spTree>
    <p:extLst>
      <p:ext uri="{BB962C8B-B14F-4D97-AF65-F5344CB8AC3E}">
        <p14:creationId xmlns:p14="http://schemas.microsoft.com/office/powerpoint/2010/main" val="2121029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1_Kuvallinen dia 3">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1"/>
            <a:ext cx="5954475"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endParaRPr lang="fi-FI" dirty="0"/>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293500"/>
            <a:ext cx="5954475" cy="2997782"/>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847725" y="0"/>
            <a:ext cx="4524375"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endParaRPr lang="fi-FI" dirty="0"/>
          </a:p>
        </p:txBody>
      </p:sp>
      <p:pic>
        <p:nvPicPr>
          <p:cNvPr id="5" name="Graphic 4">
            <a:extLst>
              <a:ext uri="{FF2B5EF4-FFF2-40B4-BE49-F238E27FC236}">
                <a16:creationId xmlns:a16="http://schemas.microsoft.com/office/drawing/2014/main" id="{8899753B-57A8-472C-9E27-CD52B41EDB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1" name="Kuva 3">
            <a:extLst>
              <a:ext uri="{FF2B5EF4-FFF2-40B4-BE49-F238E27FC236}">
                <a16:creationId xmlns:a16="http://schemas.microsoft.com/office/drawing/2014/main" id="{21DF55A1-CEEA-4CD8-A634-8A8C1842F8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8325" y="6239973"/>
            <a:ext cx="1664614" cy="450971"/>
          </a:xfrm>
          <a:prstGeom prst="rect">
            <a:avLst/>
          </a:prstGeom>
        </p:spPr>
      </p:pic>
      <p:pic>
        <p:nvPicPr>
          <p:cNvPr id="12" name="Picture 9">
            <a:extLst>
              <a:ext uri="{FF2B5EF4-FFF2-40B4-BE49-F238E27FC236}">
                <a16:creationId xmlns:a16="http://schemas.microsoft.com/office/drawing/2014/main" id="{6166E4A5-BC28-4F15-8DDC-B731CE1849FB}"/>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48325" y="6239973"/>
            <a:ext cx="1664614" cy="450971"/>
          </a:xfrm>
          <a:prstGeom prst="rect">
            <a:avLst/>
          </a:prstGeom>
        </p:spPr>
      </p:pic>
      <p:pic>
        <p:nvPicPr>
          <p:cNvPr id="13" name="Picture 9">
            <a:extLst>
              <a:ext uri="{FF2B5EF4-FFF2-40B4-BE49-F238E27FC236}">
                <a16:creationId xmlns:a16="http://schemas.microsoft.com/office/drawing/2014/main" id="{C7B2D654-7346-4ADB-8A93-E0426E8FDDC5}"/>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397749293"/>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Kuvallinen dia 2">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6125026" y="1005000"/>
            <a:ext cx="5299200"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1" y="0"/>
            <a:ext cx="5886000"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6" name="Kuva 10">
            <a:extLst>
              <a:ext uri="{FF2B5EF4-FFF2-40B4-BE49-F238E27FC236}">
                <a16:creationId xmlns:a16="http://schemas.microsoft.com/office/drawing/2014/main" id="{60C3073C-1B6C-4841-9173-EB4F9483ED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39814" y="175482"/>
            <a:ext cx="2837910" cy="595380"/>
          </a:xfrm>
          <a:prstGeom prst="rect">
            <a:avLst/>
          </a:prstGeom>
        </p:spPr>
      </p:pic>
      <p:sp>
        <p:nvSpPr>
          <p:cNvPr id="10" name="Sisällön paikkamerkki 3">
            <a:extLst>
              <a:ext uri="{FF2B5EF4-FFF2-40B4-BE49-F238E27FC236}">
                <a16:creationId xmlns:a16="http://schemas.microsoft.com/office/drawing/2014/main" id="{346809E6-141C-4DA0-9AAA-17EB25F140E7}"/>
              </a:ext>
            </a:extLst>
          </p:cNvPr>
          <p:cNvSpPr>
            <a:spLocks noGrp="1"/>
          </p:cNvSpPr>
          <p:nvPr>
            <p:ph sz="half" idx="2"/>
          </p:nvPr>
        </p:nvSpPr>
        <p:spPr>
          <a:xfrm>
            <a:off x="6125026" y="2409970"/>
            <a:ext cx="5664897" cy="3568799"/>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1" name="Kuva 6" descr="Kuva, joka sisältää kohteen teksti, clipart-kuva&#10;&#10;Kuvaus luotu automaattisesti">
            <a:extLst>
              <a:ext uri="{FF2B5EF4-FFF2-40B4-BE49-F238E27FC236}">
                <a16:creationId xmlns:a16="http://schemas.microsoft.com/office/drawing/2014/main" id="{919C0C73-6F8C-4203-8572-2B507C0866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2376" y="6221456"/>
            <a:ext cx="1570892" cy="425579"/>
          </a:xfrm>
          <a:prstGeom prst="rect">
            <a:avLst/>
          </a:prstGeom>
        </p:spPr>
      </p:pic>
      <p:pic>
        <p:nvPicPr>
          <p:cNvPr id="4" name="Kuva 3">
            <a:extLst>
              <a:ext uri="{FF2B5EF4-FFF2-40B4-BE49-F238E27FC236}">
                <a16:creationId xmlns:a16="http://schemas.microsoft.com/office/drawing/2014/main" id="{636BE3F7-A1FF-4ADB-A278-6C3FA003ED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2DB2AEA7-358D-4A1D-AB67-FC982455141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22376" y="6221456"/>
            <a:ext cx="1570892" cy="425579"/>
          </a:xfrm>
          <a:prstGeom prst="rect">
            <a:avLst/>
          </a:prstGeom>
        </p:spPr>
      </p:pic>
      <p:pic>
        <p:nvPicPr>
          <p:cNvPr id="12" name="Kuva 11">
            <a:extLst>
              <a:ext uri="{FF2B5EF4-FFF2-40B4-BE49-F238E27FC236}">
                <a16:creationId xmlns:a16="http://schemas.microsoft.com/office/drawing/2014/main" id="{570565DE-53C8-44BE-B1FC-15B0797B8C1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01855" y="6093081"/>
            <a:ext cx="2376257" cy="878182"/>
          </a:xfrm>
          <a:prstGeom prst="rect">
            <a:avLst/>
          </a:prstGeom>
        </p:spPr>
      </p:pic>
    </p:spTree>
    <p:extLst>
      <p:ext uri="{BB962C8B-B14F-4D97-AF65-F5344CB8AC3E}">
        <p14:creationId xmlns:p14="http://schemas.microsoft.com/office/powerpoint/2010/main" val="281205913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Kansi">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3D89DD-0FC5-1348-9F7E-549DB4B409CF}"/>
              </a:ext>
            </a:extLst>
          </p:cNvPr>
          <p:cNvSpPr>
            <a:spLocks noGrp="1"/>
          </p:cNvSpPr>
          <p:nvPr>
            <p:ph type="ctrTitle"/>
          </p:nvPr>
        </p:nvSpPr>
        <p:spPr>
          <a:xfrm>
            <a:off x="2024399" y="2168869"/>
            <a:ext cx="8143200" cy="2755299"/>
          </a:xfrm>
          <a:prstGeom prst="rect">
            <a:avLst/>
          </a:prstGeom>
        </p:spPr>
        <p:txBody>
          <a:bodyPr wrap="square" anchor="ctr" anchorCtr="0">
            <a:normAutofit/>
          </a:bodyPr>
          <a:lstStyle>
            <a:lvl1pPr algn="ctr">
              <a:defRPr sz="4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3" name="Kuva 4">
            <a:extLst>
              <a:ext uri="{FF2B5EF4-FFF2-40B4-BE49-F238E27FC236}">
                <a16:creationId xmlns:a16="http://schemas.microsoft.com/office/drawing/2014/main" id="{7DBEF7F0-7832-4427-A884-260456D0F5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5175" y="5213266"/>
            <a:ext cx="1361650" cy="1381122"/>
          </a:xfrm>
          <a:prstGeom prst="rect">
            <a:avLst/>
          </a:prstGeom>
        </p:spPr>
      </p:pic>
      <p:pic>
        <p:nvPicPr>
          <p:cNvPr id="6" name="Graphic 5">
            <a:extLst>
              <a:ext uri="{FF2B5EF4-FFF2-40B4-BE49-F238E27FC236}">
                <a16:creationId xmlns:a16="http://schemas.microsoft.com/office/drawing/2014/main" id="{72D75D7C-5F9D-43C0-B642-D7412B786C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8624" y="877329"/>
            <a:ext cx="3494752" cy="1291539"/>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390130AD-000B-408F-90A7-4B231CF4D0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8372" y="342201"/>
            <a:ext cx="1975256" cy="535128"/>
          </a:xfrm>
          <a:prstGeom prst="rect">
            <a:avLst/>
          </a:prstGeom>
        </p:spPr>
      </p:pic>
    </p:spTree>
    <p:extLst>
      <p:ext uri="{BB962C8B-B14F-4D97-AF65-F5344CB8AC3E}">
        <p14:creationId xmlns:p14="http://schemas.microsoft.com/office/powerpoint/2010/main" val="2892249814"/>
      </p:ext>
    </p:extLst>
  </p:cSld>
  <p:clrMapOvr>
    <a:overrideClrMapping bg1="dk1" tx1="lt1" bg2="dk2" tx2="lt2" accent1="accent1" accent2="accent2" accent3="accent3" accent4="accent4" accent5="accent5" accent6="accent6" hlink="hlink" folHlink="folHlink"/>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tsikkodia 1">
    <p:bg>
      <p:bgPr>
        <a:solidFill>
          <a:schemeClr val="bg2"/>
        </a:solidFill>
        <a:effectLst/>
      </p:bgPr>
    </p:bg>
    <p:spTree>
      <p:nvGrpSpPr>
        <p:cNvPr id="1" name=""/>
        <p:cNvGrpSpPr/>
        <p:nvPr/>
      </p:nvGrpSpPr>
      <p:grpSpPr>
        <a:xfrm>
          <a:off x="0" y="0"/>
          <a:ext cx="0" cy="0"/>
          <a:chOff x="0" y="0"/>
          <a:chExt cx="0" cy="0"/>
        </a:xfrm>
      </p:grpSpPr>
      <p:sp>
        <p:nvSpPr>
          <p:cNvPr id="3" name="Alaotsikko 2">
            <a:extLst>
              <a:ext uri="{FF2B5EF4-FFF2-40B4-BE49-F238E27FC236}">
                <a16:creationId xmlns:a16="http://schemas.microsoft.com/office/drawing/2014/main" id="{BAC4F295-4572-DE45-96C4-7CD90479BDBC}"/>
              </a:ext>
            </a:extLst>
          </p:cNvPr>
          <p:cNvSpPr>
            <a:spLocks noGrp="1"/>
          </p:cNvSpPr>
          <p:nvPr>
            <p:ph type="subTitle" idx="1"/>
          </p:nvPr>
        </p:nvSpPr>
        <p:spPr>
          <a:xfrm>
            <a:off x="2024398" y="3781167"/>
            <a:ext cx="8143200" cy="1649627"/>
          </a:xfrm>
          <a:prstGeom prst="rect">
            <a:avLst/>
          </a:prstGeom>
        </p:spPr>
        <p:txBody>
          <a:bodyPr anchor="t" anchorCtr="0">
            <a:normAutofit/>
          </a:bodyPr>
          <a:lstStyle>
            <a:lvl1pPr marL="0" indent="0" algn="ctr">
              <a:buNone/>
              <a:defRPr sz="2400">
                <a:solidFill>
                  <a:schemeClr val="accent1">
                    <a:lumMod val="60000"/>
                    <a:lumOff val="4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pic>
        <p:nvPicPr>
          <p:cNvPr id="5" name="Kuva 10">
            <a:extLst>
              <a:ext uri="{FF2B5EF4-FFF2-40B4-BE49-F238E27FC236}">
                <a16:creationId xmlns:a16="http://schemas.microsoft.com/office/drawing/2014/main" id="{ADC720F3-27EE-4834-A84E-26363C72AC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88DB4D4-510F-1806-7E11-63C0078D7A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pic>
        <p:nvPicPr>
          <p:cNvPr id="9" name="Graphic 11">
            <a:extLst>
              <a:ext uri="{FF2B5EF4-FFF2-40B4-BE49-F238E27FC236}">
                <a16:creationId xmlns:a16="http://schemas.microsoft.com/office/drawing/2014/main" id="{53817D3C-3DB8-CD75-C2FA-908EB4DEE54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5388" y="5971577"/>
            <a:ext cx="2373345" cy="877106"/>
          </a:xfrm>
          <a:prstGeom prst="rect">
            <a:avLst/>
          </a:prstGeom>
        </p:spPr>
      </p:pic>
      <p:sp>
        <p:nvSpPr>
          <p:cNvPr id="10" name="Otsikko 1">
            <a:extLst>
              <a:ext uri="{FF2B5EF4-FFF2-40B4-BE49-F238E27FC236}">
                <a16:creationId xmlns:a16="http://schemas.microsoft.com/office/drawing/2014/main" id="{9D65C12E-7D13-35AE-932C-A334835D2506}"/>
              </a:ext>
            </a:extLst>
          </p:cNvPr>
          <p:cNvSpPr>
            <a:spLocks noGrp="1"/>
          </p:cNvSpPr>
          <p:nvPr>
            <p:ph type="ctrTitle"/>
          </p:nvPr>
        </p:nvSpPr>
        <p:spPr>
          <a:xfrm>
            <a:off x="2024399" y="1427205"/>
            <a:ext cx="8143200" cy="2001795"/>
          </a:xfrm>
          <a:prstGeom prst="rect">
            <a:avLst/>
          </a:prstGeom>
        </p:spPr>
        <p:txBody>
          <a:bodyPr wrap="square" anchor="b" anchorCtr="0">
            <a:normAutofit/>
          </a:bodyPr>
          <a:lstStyle>
            <a:lvl1pPr algn="ctr">
              <a:defRPr sz="4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Tree>
    <p:extLst>
      <p:ext uri="{BB962C8B-B14F-4D97-AF65-F5344CB8AC3E}">
        <p14:creationId xmlns:p14="http://schemas.microsoft.com/office/powerpoint/2010/main" val="3877718016"/>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tsikkodia 2">
    <p:bg>
      <p:bgPr>
        <a:solidFill>
          <a:schemeClr val="bg2"/>
        </a:solidFill>
        <a:effectLst/>
      </p:bgPr>
    </p:bg>
    <p:spTree>
      <p:nvGrpSpPr>
        <p:cNvPr id="1" name=""/>
        <p:cNvGrpSpPr/>
        <p:nvPr/>
      </p:nvGrpSpPr>
      <p:grpSpPr>
        <a:xfrm>
          <a:off x="0" y="0"/>
          <a:ext cx="0" cy="0"/>
          <a:chOff x="0" y="0"/>
          <a:chExt cx="0" cy="0"/>
        </a:xfrm>
      </p:grpSpPr>
      <p:pic>
        <p:nvPicPr>
          <p:cNvPr id="2" name="Graphic 8">
            <a:extLst>
              <a:ext uri="{FF2B5EF4-FFF2-40B4-BE49-F238E27FC236}">
                <a16:creationId xmlns:a16="http://schemas.microsoft.com/office/drawing/2014/main" id="{99E51B6B-81C8-7616-C98A-C241A81A7FF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54180" y="0"/>
            <a:ext cx="2883639" cy="1065692"/>
          </a:xfrm>
          <a:prstGeom prst="rect">
            <a:avLst/>
          </a:prstGeom>
        </p:spPr>
      </p:pic>
      <p:pic>
        <p:nvPicPr>
          <p:cNvPr id="5" name="Kuva 10">
            <a:extLst>
              <a:ext uri="{FF2B5EF4-FFF2-40B4-BE49-F238E27FC236}">
                <a16:creationId xmlns:a16="http://schemas.microsoft.com/office/drawing/2014/main" id="{43E83B60-4839-0384-92B3-2928E28316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6" name="Kuva 6" descr="Kuva, joka sisältää kohteen teksti, clipart-kuva&#10;&#10;Kuvaus luotu automaattisesti">
            <a:extLst>
              <a:ext uri="{FF2B5EF4-FFF2-40B4-BE49-F238E27FC236}">
                <a16:creationId xmlns:a16="http://schemas.microsoft.com/office/drawing/2014/main" id="{5B93EB2F-F2BA-0203-2657-9EAA9B03163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8" name="Alaotsikko 2">
            <a:extLst>
              <a:ext uri="{FF2B5EF4-FFF2-40B4-BE49-F238E27FC236}">
                <a16:creationId xmlns:a16="http://schemas.microsoft.com/office/drawing/2014/main" id="{6B8BD28A-7F42-B63F-5435-2367570A8070}"/>
              </a:ext>
            </a:extLst>
          </p:cNvPr>
          <p:cNvSpPr>
            <a:spLocks noGrp="1"/>
          </p:cNvSpPr>
          <p:nvPr>
            <p:ph type="subTitle" idx="1"/>
          </p:nvPr>
        </p:nvSpPr>
        <p:spPr>
          <a:xfrm>
            <a:off x="2024398" y="3781167"/>
            <a:ext cx="8143200" cy="2298357"/>
          </a:xfrm>
          <a:prstGeom prst="rect">
            <a:avLst/>
          </a:prstGeom>
        </p:spPr>
        <p:txBody>
          <a:bodyPr anchor="t" anchorCtr="0">
            <a:normAutofit/>
          </a:bodyPr>
          <a:lstStyle>
            <a:lvl1pPr marL="0" indent="0" algn="ctr">
              <a:buNone/>
              <a:defRPr sz="2400">
                <a:solidFill>
                  <a:schemeClr val="accent1">
                    <a:lumMod val="60000"/>
                    <a:lumOff val="40000"/>
                  </a:schemeClr>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9" name="Otsikko 1">
            <a:extLst>
              <a:ext uri="{FF2B5EF4-FFF2-40B4-BE49-F238E27FC236}">
                <a16:creationId xmlns:a16="http://schemas.microsoft.com/office/drawing/2014/main" id="{E095A231-9713-FA19-CAC8-DA7803CDDB0C}"/>
              </a:ext>
            </a:extLst>
          </p:cNvPr>
          <p:cNvSpPr>
            <a:spLocks noGrp="1"/>
          </p:cNvSpPr>
          <p:nvPr>
            <p:ph type="ctrTitle"/>
          </p:nvPr>
        </p:nvSpPr>
        <p:spPr>
          <a:xfrm>
            <a:off x="2024399" y="1427205"/>
            <a:ext cx="8143200" cy="2001795"/>
          </a:xfrm>
          <a:prstGeom prst="rect">
            <a:avLst/>
          </a:prstGeom>
        </p:spPr>
        <p:txBody>
          <a:bodyPr wrap="square" anchor="b" anchorCtr="0">
            <a:normAutofit/>
          </a:bodyPr>
          <a:lstStyle>
            <a:lvl1pPr algn="ctr">
              <a:defRPr sz="4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Tree>
    <p:extLst>
      <p:ext uri="{BB962C8B-B14F-4D97-AF65-F5344CB8AC3E}">
        <p14:creationId xmlns:p14="http://schemas.microsoft.com/office/powerpoint/2010/main" val="4155485771"/>
      </p:ext>
    </p:extLst>
  </p:cSld>
  <p:clrMapOvr>
    <a:overrideClrMapping bg1="dk1" tx1="lt1" bg2="dk2" tx2="lt2" accent1="accent1" accent2="accent2" accent3="accent3" accent4="accent4" accent5="accent5" accent6="accent6" hlink="hlink" folHlink="folHlink"/>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isältödia 1">
    <p:bg>
      <p:bgPr>
        <a:solidFill>
          <a:schemeClr val="bg2"/>
        </a:solidFill>
        <a:effectLst/>
      </p:bgPr>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a:prstGeom prst="rect">
            <a:avLst/>
          </a:prstGeom>
        </p:spPr>
        <p:txBody>
          <a:bodyPr/>
          <a:lstStyle>
            <a:lvl1pPr>
              <a:defRPr>
                <a:solidFill>
                  <a:schemeClr val="tx1"/>
                </a:solidFill>
              </a:defRPr>
            </a:lvl1pPr>
          </a:lstStyle>
          <a:p>
            <a:fld id="{4CAD2DE5-D84C-BE4C-ADEE-42D079BC136F}" type="slidenum">
              <a:rPr lang="fi-FI" smtClean="0"/>
              <a:pPr/>
              <a:t>‹#›</a:t>
            </a:fld>
            <a:endParaRPr lang="fi-FI"/>
          </a:p>
        </p:txBody>
      </p:sp>
      <p:pic>
        <p:nvPicPr>
          <p:cNvPr id="11" name="Kuva 10">
            <a:extLst>
              <a:ext uri="{FF2B5EF4-FFF2-40B4-BE49-F238E27FC236}">
                <a16:creationId xmlns:a16="http://schemas.microsoft.com/office/drawing/2014/main" id="{2CDCB493-2A84-8851-D1B0-0B4C90AA80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A9C4E6FA-453A-AD72-38EA-0CD3FBC8F2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17" name="Otsikon paikkamerkki 1">
            <a:extLst>
              <a:ext uri="{FF2B5EF4-FFF2-40B4-BE49-F238E27FC236}">
                <a16:creationId xmlns:a16="http://schemas.microsoft.com/office/drawing/2014/main" id="{8C062600-AF10-55FE-22AE-15E6A33CFEF9}"/>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lvl1pPr>
              <a:defRPr>
                <a:solidFill>
                  <a:schemeClr val="tx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8" name="Tekstin paikkamerkki 2">
            <a:extLst>
              <a:ext uri="{FF2B5EF4-FFF2-40B4-BE49-F238E27FC236}">
                <a16:creationId xmlns:a16="http://schemas.microsoft.com/office/drawing/2014/main" id="{DAB5B002-D18C-D57A-6DE8-B83089A23709}"/>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9" name="Graphic 11">
            <a:extLst>
              <a:ext uri="{FF2B5EF4-FFF2-40B4-BE49-F238E27FC236}">
                <a16:creationId xmlns:a16="http://schemas.microsoft.com/office/drawing/2014/main" id="{944D8669-4F11-4A5F-8F3A-6C7B4779097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5388" y="5971577"/>
            <a:ext cx="2373345" cy="877106"/>
          </a:xfrm>
          <a:prstGeom prst="rect">
            <a:avLst/>
          </a:prstGeom>
        </p:spPr>
      </p:pic>
    </p:spTree>
    <p:extLst>
      <p:ext uri="{BB962C8B-B14F-4D97-AF65-F5344CB8AC3E}">
        <p14:creationId xmlns:p14="http://schemas.microsoft.com/office/powerpoint/2010/main" val="734158447"/>
      </p:ext>
    </p:extLst>
  </p:cSld>
  <p:clrMapOvr>
    <a:overrideClrMapping bg1="dk1" tx1="lt1" bg2="dk2" tx2="lt2" accent1="accent1" accent2="accent2" accent3="accent3" accent4="accent4" accent5="accent5" accent6="accent6" hlink="hlink" folHlink="folHlink"/>
  </p:clrMapOvr>
  <p:hf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isältö 1 B">
    <p:bg>
      <p:bgPr>
        <a:solidFill>
          <a:schemeClr val="bg2"/>
        </a:solidFill>
        <a:effectLst/>
      </p:bgPr>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a:prstGeom prst="rect">
            <a:avLst/>
          </a:prstGeom>
        </p:spPr>
        <p:txBody>
          <a:bodyPr/>
          <a:lstStyle>
            <a:lvl1pPr>
              <a:defRPr>
                <a:solidFill>
                  <a:schemeClr val="tx1"/>
                </a:solidFill>
              </a:defRPr>
            </a:lvl1pPr>
          </a:lstStyle>
          <a:p>
            <a:fld id="{4CAD2DE5-D84C-BE4C-ADEE-42D079BC136F}" type="slidenum">
              <a:rPr lang="fi-FI" smtClean="0"/>
              <a:pPr/>
              <a:t>‹#›</a:t>
            </a:fld>
            <a:endParaRPr lang="fi-FI"/>
          </a:p>
        </p:txBody>
      </p:sp>
      <p:pic>
        <p:nvPicPr>
          <p:cNvPr id="11" name="Kuva 10">
            <a:extLst>
              <a:ext uri="{FF2B5EF4-FFF2-40B4-BE49-F238E27FC236}">
                <a16:creationId xmlns:a16="http://schemas.microsoft.com/office/drawing/2014/main" id="{2CDCB493-2A84-8851-D1B0-0B4C90AA80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A9C4E6FA-453A-AD72-38EA-0CD3FBC8F2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18" name="Tekstin paikkamerkki 2">
            <a:extLst>
              <a:ext uri="{FF2B5EF4-FFF2-40B4-BE49-F238E27FC236}">
                <a16:creationId xmlns:a16="http://schemas.microsoft.com/office/drawing/2014/main" id="{DAB5B002-D18C-D57A-6DE8-B83089A23709}"/>
              </a:ext>
            </a:extLst>
          </p:cNvPr>
          <p:cNvSpPr>
            <a:spLocks noGrp="1"/>
          </p:cNvSpPr>
          <p:nvPr>
            <p:ph idx="1"/>
          </p:nvPr>
        </p:nvSpPr>
        <p:spPr>
          <a:xfrm>
            <a:off x="729050" y="1087395"/>
            <a:ext cx="10733902" cy="4695567"/>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8" name="Graphic 11">
            <a:extLst>
              <a:ext uri="{FF2B5EF4-FFF2-40B4-BE49-F238E27FC236}">
                <a16:creationId xmlns:a16="http://schemas.microsoft.com/office/drawing/2014/main" id="{8C519973-8F99-470E-BF5B-25D41E0C9345}"/>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65388" y="5971577"/>
            <a:ext cx="2373345" cy="877106"/>
          </a:xfrm>
          <a:prstGeom prst="rect">
            <a:avLst/>
          </a:prstGeom>
        </p:spPr>
      </p:pic>
    </p:spTree>
    <p:extLst>
      <p:ext uri="{BB962C8B-B14F-4D97-AF65-F5344CB8AC3E}">
        <p14:creationId xmlns:p14="http://schemas.microsoft.com/office/powerpoint/2010/main" val="1758943800"/>
      </p:ext>
    </p:extLst>
  </p:cSld>
  <p:clrMapOvr>
    <a:overrideClrMapping bg1="dk1" tx1="lt1" bg2="dk2" tx2="lt2" accent1="accent1" accent2="accent2" accent3="accent3" accent4="accent4" accent5="accent5" accent6="accent6" hlink="hlink" folHlink="folHlink"/>
  </p:clrMapOvr>
  <p:hf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isältödia 2">
    <p:bg>
      <p:bgPr>
        <a:solidFill>
          <a:schemeClr val="bg2"/>
        </a:solidFill>
        <a:effectLst/>
      </p:bgPr>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a:prstGeom prst="rect">
            <a:avLst/>
          </a:prstGeom>
        </p:spPr>
        <p:txBody>
          <a:bodyPr/>
          <a:lstStyle>
            <a:lvl1pPr>
              <a:defRPr>
                <a:solidFill>
                  <a:schemeClr val="tx1"/>
                </a:solidFill>
              </a:defRPr>
            </a:lvl1pPr>
          </a:lstStyle>
          <a:p>
            <a:fld id="{4CAD2DE5-D84C-BE4C-ADEE-42D079BC136F}" type="slidenum">
              <a:rPr lang="fi-FI" smtClean="0"/>
              <a:pPr/>
              <a:t>‹#›</a:t>
            </a:fld>
            <a:endParaRPr lang="fi-FI"/>
          </a:p>
        </p:txBody>
      </p:sp>
      <p:pic>
        <p:nvPicPr>
          <p:cNvPr id="11" name="Kuva 10">
            <a:extLst>
              <a:ext uri="{FF2B5EF4-FFF2-40B4-BE49-F238E27FC236}">
                <a16:creationId xmlns:a16="http://schemas.microsoft.com/office/drawing/2014/main" id="{2CDCB493-2A84-8851-D1B0-0B4C90AA80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A9C4E6FA-453A-AD72-38EA-0CD3FBC8F2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pic>
        <p:nvPicPr>
          <p:cNvPr id="4" name="Graphic 8">
            <a:extLst>
              <a:ext uri="{FF2B5EF4-FFF2-40B4-BE49-F238E27FC236}">
                <a16:creationId xmlns:a16="http://schemas.microsoft.com/office/drawing/2014/main" id="{8C6C5910-FD9F-C75D-3D93-3741229C585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654180" y="0"/>
            <a:ext cx="2883639" cy="1065692"/>
          </a:xfrm>
          <a:prstGeom prst="rect">
            <a:avLst/>
          </a:prstGeom>
        </p:spPr>
      </p:pic>
      <p:sp>
        <p:nvSpPr>
          <p:cNvPr id="5" name="Otsikon paikkamerkki 1">
            <a:extLst>
              <a:ext uri="{FF2B5EF4-FFF2-40B4-BE49-F238E27FC236}">
                <a16:creationId xmlns:a16="http://schemas.microsoft.com/office/drawing/2014/main" id="{C0AAE2AF-1272-64A7-3343-DB9C2C1BD198}"/>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lvl1pPr>
              <a:defRPr>
                <a:solidFill>
                  <a:schemeClr val="tx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7" name="Tekstin paikkamerkki 2">
            <a:extLst>
              <a:ext uri="{FF2B5EF4-FFF2-40B4-BE49-F238E27FC236}">
                <a16:creationId xmlns:a16="http://schemas.microsoft.com/office/drawing/2014/main" id="{B32C3C69-9844-5C87-5D61-6F271AF198BA}"/>
              </a:ext>
            </a:extLst>
          </p:cNvPr>
          <p:cNvSpPr>
            <a:spLocks noGrp="1"/>
          </p:cNvSpPr>
          <p:nvPr>
            <p:ph idx="1"/>
          </p:nvPr>
        </p:nvSpPr>
        <p:spPr>
          <a:xfrm>
            <a:off x="729050" y="2205682"/>
            <a:ext cx="10733902" cy="4105118"/>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Tree>
    <p:extLst>
      <p:ext uri="{BB962C8B-B14F-4D97-AF65-F5344CB8AC3E}">
        <p14:creationId xmlns:p14="http://schemas.microsoft.com/office/powerpoint/2010/main" val="3340782548"/>
      </p:ext>
    </p:extLst>
  </p:cSld>
  <p:clrMapOvr>
    <a:overrideClrMapping bg1="dk1" tx1="lt1" bg2="dk2" tx2="lt2" accent1="accent1" accent2="accent2" accent3="accent3" accent4="accent4" accent5="accent5" accent6="accent6" hlink="hlink" folHlink="folHlink"/>
  </p:clrMapOvr>
  <p:hf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isältödia 2 B">
    <p:bg>
      <p:bgPr>
        <a:solidFill>
          <a:schemeClr val="bg2"/>
        </a:solidFill>
        <a:effectLst/>
      </p:bgPr>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a:prstGeom prst="rect">
            <a:avLst/>
          </a:prstGeom>
        </p:spPr>
        <p:txBody>
          <a:bodyPr/>
          <a:lstStyle>
            <a:lvl1pPr>
              <a:defRPr>
                <a:solidFill>
                  <a:schemeClr val="tx1"/>
                </a:solidFill>
              </a:defRPr>
            </a:lvl1pPr>
          </a:lstStyle>
          <a:p>
            <a:fld id="{4CAD2DE5-D84C-BE4C-ADEE-42D079BC136F}" type="slidenum">
              <a:rPr lang="fi-FI" smtClean="0"/>
              <a:pPr/>
              <a:t>‹#›</a:t>
            </a:fld>
            <a:endParaRPr lang="fi-FI"/>
          </a:p>
        </p:txBody>
      </p:sp>
      <p:pic>
        <p:nvPicPr>
          <p:cNvPr id="11" name="Kuva 10">
            <a:extLst>
              <a:ext uri="{FF2B5EF4-FFF2-40B4-BE49-F238E27FC236}">
                <a16:creationId xmlns:a16="http://schemas.microsoft.com/office/drawing/2014/main" id="{2CDCB493-2A84-8851-D1B0-0B4C90AA80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12" name="Kuva 6" descr="Kuva, joka sisältää kohteen teksti, clipart-kuva&#10;&#10;Kuvaus luotu automaattisesti">
            <a:extLst>
              <a:ext uri="{FF2B5EF4-FFF2-40B4-BE49-F238E27FC236}">
                <a16:creationId xmlns:a16="http://schemas.microsoft.com/office/drawing/2014/main" id="{A9C4E6FA-453A-AD72-38EA-0CD3FBC8F2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18" name="Tekstin paikkamerkki 2">
            <a:extLst>
              <a:ext uri="{FF2B5EF4-FFF2-40B4-BE49-F238E27FC236}">
                <a16:creationId xmlns:a16="http://schemas.microsoft.com/office/drawing/2014/main" id="{DAB5B002-D18C-D57A-6DE8-B83089A23709}"/>
              </a:ext>
            </a:extLst>
          </p:cNvPr>
          <p:cNvSpPr>
            <a:spLocks noGrp="1"/>
          </p:cNvSpPr>
          <p:nvPr>
            <p:ph idx="1"/>
          </p:nvPr>
        </p:nvSpPr>
        <p:spPr>
          <a:xfrm>
            <a:off x="729050" y="1087395"/>
            <a:ext cx="10733902" cy="5223405"/>
          </a:xfrm>
          <a:prstGeom prst="rect">
            <a:avLst/>
          </a:prstGeom>
        </p:spPr>
        <p:txBody>
          <a:bodyPr vert="horz" lIns="91440" tIns="45720" rIns="91440" bIns="45720" rtlCol="0">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pic>
        <p:nvPicPr>
          <p:cNvPr id="7" name="Graphic 8">
            <a:extLst>
              <a:ext uri="{FF2B5EF4-FFF2-40B4-BE49-F238E27FC236}">
                <a16:creationId xmlns:a16="http://schemas.microsoft.com/office/drawing/2014/main" id="{52D908C0-D8FA-42C8-A598-C8D67027637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654180" y="0"/>
            <a:ext cx="2883639" cy="1065692"/>
          </a:xfrm>
          <a:prstGeom prst="rect">
            <a:avLst/>
          </a:prstGeom>
        </p:spPr>
      </p:pic>
    </p:spTree>
    <p:extLst>
      <p:ext uri="{BB962C8B-B14F-4D97-AF65-F5344CB8AC3E}">
        <p14:creationId xmlns:p14="http://schemas.microsoft.com/office/powerpoint/2010/main" val="1421553538"/>
      </p:ext>
    </p:extLst>
  </p:cSld>
  <p:clrMapOvr>
    <a:overrideClrMapping bg1="dk1" tx1="lt1" bg2="dk2" tx2="lt2" accent1="accent1" accent2="accent2" accent3="accent3" accent4="accent4" accent5="accent5" accent6="accent6" hlink="hlink" folHlink="folHlink"/>
  </p:clrMapOvr>
  <p:hf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Kuvadia 1">
    <p:bg>
      <p:bgPr>
        <a:solidFill>
          <a:schemeClr val="bg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636BE3F7-A1FF-4ADB-A278-6C3FA003ED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74338" y="6009447"/>
            <a:ext cx="2376254" cy="878181"/>
          </a:xfrm>
          <a:prstGeom prst="rect">
            <a:avLst/>
          </a:prstGeom>
        </p:spPr>
      </p:pic>
      <p:pic>
        <p:nvPicPr>
          <p:cNvPr id="3" name="Kuva 10">
            <a:extLst>
              <a:ext uri="{FF2B5EF4-FFF2-40B4-BE49-F238E27FC236}">
                <a16:creationId xmlns:a16="http://schemas.microsoft.com/office/drawing/2014/main" id="{1D48131F-DC84-160F-7E57-7A376259D7D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13" name="Kuva 6" descr="Kuva, joka sisältää kohteen teksti, clipart-kuva&#10;&#10;Kuvaus luotu automaattisesti">
            <a:extLst>
              <a:ext uri="{FF2B5EF4-FFF2-40B4-BE49-F238E27FC236}">
                <a16:creationId xmlns:a16="http://schemas.microsoft.com/office/drawing/2014/main" id="{EB3DADD1-D401-EBF6-2B8D-CDD4AD59729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175210" y="6138707"/>
            <a:ext cx="1669739" cy="452358"/>
          </a:xfrm>
          <a:prstGeom prst="rect">
            <a:avLst/>
          </a:prstGeom>
        </p:spPr>
      </p:pic>
      <p:sp>
        <p:nvSpPr>
          <p:cNvPr id="14" name="Otsikko 1">
            <a:extLst>
              <a:ext uri="{FF2B5EF4-FFF2-40B4-BE49-F238E27FC236}">
                <a16:creationId xmlns:a16="http://schemas.microsoft.com/office/drawing/2014/main" id="{A6D8BA86-4E8D-E50D-68EB-3A20429C12BC}"/>
              </a:ext>
            </a:extLst>
          </p:cNvPr>
          <p:cNvSpPr>
            <a:spLocks noGrp="1"/>
          </p:cNvSpPr>
          <p:nvPr>
            <p:ph type="title"/>
          </p:nvPr>
        </p:nvSpPr>
        <p:spPr>
          <a:xfrm>
            <a:off x="5648325" y="946290"/>
            <a:ext cx="5874351" cy="1463278"/>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5" name="Sisällön paikkamerkki 3">
            <a:extLst>
              <a:ext uri="{FF2B5EF4-FFF2-40B4-BE49-F238E27FC236}">
                <a16:creationId xmlns:a16="http://schemas.microsoft.com/office/drawing/2014/main" id="{77332BBC-5BD5-992A-562E-A0070A098905}"/>
              </a:ext>
            </a:extLst>
          </p:cNvPr>
          <p:cNvSpPr>
            <a:spLocks noGrp="1"/>
          </p:cNvSpPr>
          <p:nvPr>
            <p:ph sz="half" idx="2"/>
          </p:nvPr>
        </p:nvSpPr>
        <p:spPr>
          <a:xfrm>
            <a:off x="5648325" y="2409568"/>
            <a:ext cx="5874351" cy="3502142"/>
          </a:xfrm>
          <a:prstGeom prst="rect">
            <a:avLst/>
          </a:prstGeom>
        </p:spPr>
        <p:txBody>
          <a:bodyPr>
            <a:normAutofit/>
          </a:bodyPr>
          <a:lstStyle>
            <a:lvl1pPr>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a:defRPr sz="16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a:defRPr sz="14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a:defRPr sz="14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6" name="Kuvan paikkamerkki 8">
            <a:extLst>
              <a:ext uri="{FF2B5EF4-FFF2-40B4-BE49-F238E27FC236}">
                <a16:creationId xmlns:a16="http://schemas.microsoft.com/office/drawing/2014/main" id="{D545E161-3562-23BC-FEE7-6B7C8B2FDFA5}"/>
              </a:ext>
            </a:extLst>
          </p:cNvPr>
          <p:cNvSpPr>
            <a:spLocks noGrp="1"/>
          </p:cNvSpPr>
          <p:nvPr>
            <p:ph type="pic" sz="quarter" idx="13"/>
          </p:nvPr>
        </p:nvSpPr>
        <p:spPr>
          <a:xfrm>
            <a:off x="669325" y="0"/>
            <a:ext cx="4702776" cy="6858000"/>
          </a:xfrm>
          <a:prstGeom prst="rect">
            <a:avLst/>
          </a:prstGeom>
        </p:spPr>
        <p:txBody>
          <a:bodyPr>
            <a:normAutofit/>
          </a:bodyPr>
          <a:lstStyle>
            <a:lvl1pPr>
              <a:defRPr sz="24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spTree>
    <p:extLst>
      <p:ext uri="{BB962C8B-B14F-4D97-AF65-F5344CB8AC3E}">
        <p14:creationId xmlns:p14="http://schemas.microsoft.com/office/powerpoint/2010/main" val="259047483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Kuvadia 1 B">
    <p:bg>
      <p:bgPr>
        <a:solidFill>
          <a:schemeClr val="bg2"/>
        </a:solidFill>
        <a:effectLst/>
      </p:bgPr>
    </p:bg>
    <p:spTree>
      <p:nvGrpSpPr>
        <p:cNvPr id="1" name=""/>
        <p:cNvGrpSpPr/>
        <p:nvPr/>
      </p:nvGrpSpPr>
      <p:grpSpPr>
        <a:xfrm>
          <a:off x="0" y="0"/>
          <a:ext cx="0" cy="0"/>
          <a:chOff x="0" y="0"/>
          <a:chExt cx="0" cy="0"/>
        </a:xfrm>
      </p:grpSpPr>
      <p:pic>
        <p:nvPicPr>
          <p:cNvPr id="3" name="Kuva 10">
            <a:extLst>
              <a:ext uri="{FF2B5EF4-FFF2-40B4-BE49-F238E27FC236}">
                <a16:creationId xmlns:a16="http://schemas.microsoft.com/office/drawing/2014/main" id="{1D48131F-DC84-160F-7E57-7A376259D7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13" name="Kuva 6" descr="Kuva, joka sisältää kohteen teksti, clipart-kuva&#10;&#10;Kuvaus luotu automaattisesti">
            <a:extLst>
              <a:ext uri="{FF2B5EF4-FFF2-40B4-BE49-F238E27FC236}">
                <a16:creationId xmlns:a16="http://schemas.microsoft.com/office/drawing/2014/main" id="{EB3DADD1-D401-EBF6-2B8D-CDD4AD59729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75210" y="6138707"/>
            <a:ext cx="1669739" cy="452358"/>
          </a:xfrm>
          <a:prstGeom prst="rect">
            <a:avLst/>
          </a:prstGeom>
        </p:spPr>
      </p:pic>
      <p:sp>
        <p:nvSpPr>
          <p:cNvPr id="15" name="Sisällön paikkamerkki 3">
            <a:extLst>
              <a:ext uri="{FF2B5EF4-FFF2-40B4-BE49-F238E27FC236}">
                <a16:creationId xmlns:a16="http://schemas.microsoft.com/office/drawing/2014/main" id="{77332BBC-5BD5-992A-562E-A0070A098905}"/>
              </a:ext>
            </a:extLst>
          </p:cNvPr>
          <p:cNvSpPr>
            <a:spLocks noGrp="1"/>
          </p:cNvSpPr>
          <p:nvPr>
            <p:ph sz="half" idx="2"/>
          </p:nvPr>
        </p:nvSpPr>
        <p:spPr>
          <a:xfrm>
            <a:off x="5648325" y="1081216"/>
            <a:ext cx="5874351" cy="4830494"/>
          </a:xfrm>
          <a:prstGeom prst="rect">
            <a:avLst/>
          </a:prstGeom>
        </p:spPr>
        <p:txBody>
          <a:bodyPr>
            <a:normAutofit/>
          </a:bodyPr>
          <a:lstStyle>
            <a:lvl1pPr>
              <a:defRPr sz="20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a:defRPr sz="16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a:defRPr sz="14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a:defRPr sz="14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6" name="Kuvan paikkamerkki 8">
            <a:extLst>
              <a:ext uri="{FF2B5EF4-FFF2-40B4-BE49-F238E27FC236}">
                <a16:creationId xmlns:a16="http://schemas.microsoft.com/office/drawing/2014/main" id="{D545E161-3562-23BC-FEE7-6B7C8B2FDFA5}"/>
              </a:ext>
            </a:extLst>
          </p:cNvPr>
          <p:cNvSpPr>
            <a:spLocks noGrp="1"/>
          </p:cNvSpPr>
          <p:nvPr>
            <p:ph type="pic" sz="quarter" idx="13"/>
          </p:nvPr>
        </p:nvSpPr>
        <p:spPr>
          <a:xfrm>
            <a:off x="669325" y="0"/>
            <a:ext cx="4702776" cy="6858000"/>
          </a:xfrm>
          <a:prstGeom prst="rect">
            <a:avLst/>
          </a:prstGeom>
        </p:spPr>
        <p:txBody>
          <a:bodyPr>
            <a:normAutofit/>
          </a:bodyPr>
          <a:lstStyle>
            <a:lvl1pPr>
              <a:defRPr sz="24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7" name="Kuva 6">
            <a:extLst>
              <a:ext uri="{FF2B5EF4-FFF2-40B4-BE49-F238E27FC236}">
                <a16:creationId xmlns:a16="http://schemas.microsoft.com/office/drawing/2014/main" id="{3A65125F-C238-48A3-8309-8AA49EAE391F}"/>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574338" y="6009447"/>
            <a:ext cx="2376254" cy="878181"/>
          </a:xfrm>
          <a:prstGeom prst="rect">
            <a:avLst/>
          </a:prstGeom>
        </p:spPr>
      </p:pic>
    </p:spTree>
    <p:extLst>
      <p:ext uri="{BB962C8B-B14F-4D97-AF65-F5344CB8AC3E}">
        <p14:creationId xmlns:p14="http://schemas.microsoft.com/office/powerpoint/2010/main" val="980760243"/>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ivis esittely">
    <p:bg>
      <p:bgPr>
        <a:solidFill>
          <a:schemeClr val="tx2"/>
        </a:solidFill>
        <a:effectLst/>
      </p:bgPr>
    </p:bg>
    <p:spTree>
      <p:nvGrpSpPr>
        <p:cNvPr id="1" name=""/>
        <p:cNvGrpSpPr/>
        <p:nvPr/>
      </p:nvGrpSpPr>
      <p:grpSpPr>
        <a:xfrm>
          <a:off x="0" y="0"/>
          <a:ext cx="0" cy="0"/>
          <a:chOff x="0" y="0"/>
          <a:chExt cx="0" cy="0"/>
        </a:xfrm>
      </p:grpSpPr>
      <p:sp>
        <p:nvSpPr>
          <p:cNvPr id="13" name="Otsikko 1">
            <a:extLst>
              <a:ext uri="{FF2B5EF4-FFF2-40B4-BE49-F238E27FC236}">
                <a16:creationId xmlns:a16="http://schemas.microsoft.com/office/drawing/2014/main" id="{68AA15C5-C62E-4A9C-9D29-95EE59AC71D0}"/>
              </a:ext>
            </a:extLst>
          </p:cNvPr>
          <p:cNvSpPr>
            <a:spLocks noGrp="1"/>
          </p:cNvSpPr>
          <p:nvPr>
            <p:ph type="title"/>
          </p:nvPr>
        </p:nvSpPr>
        <p:spPr>
          <a:xfrm>
            <a:off x="778477" y="1091625"/>
            <a:ext cx="10635048" cy="1324800"/>
          </a:xfrm>
          <a:prstGeom prst="rect">
            <a:avLst/>
          </a:prstGeom>
        </p:spPr>
        <p:txBody>
          <a:bodyPr>
            <a:normAutofit/>
          </a:bodyPr>
          <a:lstStyle>
            <a:lvl1pPr>
              <a:defRPr sz="3200">
                <a:solidFill>
                  <a:schemeClr val="bg2"/>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4" name="Sisällön paikkamerkki 2">
            <a:extLst>
              <a:ext uri="{FF2B5EF4-FFF2-40B4-BE49-F238E27FC236}">
                <a16:creationId xmlns:a16="http://schemas.microsoft.com/office/drawing/2014/main" id="{F2B9563E-A36E-45F4-A2A6-BE4671A90946}"/>
              </a:ext>
            </a:extLst>
          </p:cNvPr>
          <p:cNvSpPr>
            <a:spLocks noGrp="1"/>
          </p:cNvSpPr>
          <p:nvPr>
            <p:ph idx="1"/>
          </p:nvPr>
        </p:nvSpPr>
        <p:spPr>
          <a:xfrm>
            <a:off x="778476" y="2416424"/>
            <a:ext cx="10635047" cy="2971121"/>
          </a:xfrm>
          <a:prstGeom prst="rect">
            <a:avLst/>
          </a:prstGeom>
        </p:spPr>
        <p:txBody>
          <a:bodyPr>
            <a:noAutofit/>
          </a:bodyPr>
          <a:lstStyle>
            <a:lvl1pPr>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defRPr sz="20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a:defRPr sz="18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a:defRPr sz="16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Suorakulmio 4">
            <a:extLst>
              <a:ext uri="{FF2B5EF4-FFF2-40B4-BE49-F238E27FC236}">
                <a16:creationId xmlns:a16="http://schemas.microsoft.com/office/drawing/2014/main" id="{3369071A-B679-D373-9F82-205B90D21958}"/>
              </a:ext>
            </a:extLst>
          </p:cNvPr>
          <p:cNvSpPr/>
          <p:nvPr userDrawn="1"/>
        </p:nvSpPr>
        <p:spPr>
          <a:xfrm>
            <a:off x="1" y="5752439"/>
            <a:ext cx="12192000" cy="11055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6" name="Picture 6">
            <a:extLst>
              <a:ext uri="{FF2B5EF4-FFF2-40B4-BE49-F238E27FC236}">
                <a16:creationId xmlns:a16="http://schemas.microsoft.com/office/drawing/2014/main" id="{4A77469A-427C-E20F-CE62-0FD30C50401F}"/>
              </a:ext>
            </a:extLst>
          </p:cNvPr>
          <p:cNvPicPr>
            <a:picLocks noChangeAspect="1"/>
          </p:cNvPicPr>
          <p:nvPr userDrawn="1"/>
        </p:nvPicPr>
        <p:blipFill>
          <a:blip r:embed="rId2"/>
          <a:stretch>
            <a:fillRect/>
          </a:stretch>
        </p:blipFill>
        <p:spPr>
          <a:xfrm>
            <a:off x="149361" y="5752439"/>
            <a:ext cx="11893277" cy="1071633"/>
          </a:xfrm>
          <a:prstGeom prst="rect">
            <a:avLst/>
          </a:prstGeom>
        </p:spPr>
      </p:pic>
      <p:pic>
        <p:nvPicPr>
          <p:cNvPr id="17" name="Graphic 8">
            <a:extLst>
              <a:ext uri="{FF2B5EF4-FFF2-40B4-BE49-F238E27FC236}">
                <a16:creationId xmlns:a16="http://schemas.microsoft.com/office/drawing/2014/main" id="{3FD118E3-5999-7F0F-68A9-6983D9AAA5B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54180" y="0"/>
            <a:ext cx="2883639" cy="1065692"/>
          </a:xfrm>
          <a:prstGeom prst="rect">
            <a:avLst/>
          </a:prstGeom>
        </p:spPr>
      </p:pic>
      <p:pic>
        <p:nvPicPr>
          <p:cNvPr id="18" name="Kuva 10">
            <a:extLst>
              <a:ext uri="{FF2B5EF4-FFF2-40B4-BE49-F238E27FC236}">
                <a16:creationId xmlns:a16="http://schemas.microsoft.com/office/drawing/2014/main" id="{F49F97E5-366D-9CCE-221B-B403F071007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85196" y="278048"/>
            <a:ext cx="2373347" cy="497917"/>
          </a:xfrm>
          <a:prstGeom prst="rect">
            <a:avLst/>
          </a:prstGeom>
        </p:spPr>
      </p:pic>
      <p:pic>
        <p:nvPicPr>
          <p:cNvPr id="19" name="Kuva 6" descr="Kuva, joka sisältää kohteen teksti, clipart-kuva&#10;&#10;Kuvaus luotu automaattisesti">
            <a:extLst>
              <a:ext uri="{FF2B5EF4-FFF2-40B4-BE49-F238E27FC236}">
                <a16:creationId xmlns:a16="http://schemas.microsoft.com/office/drawing/2014/main" id="{16BA7230-8721-C0F9-E6B1-6A850530974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Tree>
    <p:extLst>
      <p:ext uri="{BB962C8B-B14F-4D97-AF65-F5344CB8AC3E}">
        <p14:creationId xmlns:p14="http://schemas.microsoft.com/office/powerpoint/2010/main" val="3290983755"/>
      </p:ext>
    </p:extLst>
  </p:cSld>
  <p:clrMapOvr>
    <a:overrideClrMapping bg1="lt1" tx1="dk1" bg2="lt2" tx2="dk2" accent1="accent1" accent2="accent2" accent3="accent3" accent4="accent4" accent5="accent5" accent6="accent6" hlink="hlink" folHlink="folHlink"/>
  </p:clrMapOvr>
  <p:hf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Kiitos">
    <p:bg>
      <p:bgPr>
        <a:solidFill>
          <a:srgbClr val="001540"/>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80DF89C-69B6-821F-5BEA-008258A93589}"/>
              </a:ext>
            </a:extLst>
          </p:cNvPr>
          <p:cNvSpPr>
            <a:spLocks noGrp="1"/>
          </p:cNvSpPr>
          <p:nvPr>
            <p:ph type="ctrTitle"/>
          </p:nvPr>
        </p:nvSpPr>
        <p:spPr>
          <a:xfrm>
            <a:off x="2024399" y="2168869"/>
            <a:ext cx="8143200" cy="1787435"/>
          </a:xfrm>
          <a:prstGeom prst="rect">
            <a:avLst/>
          </a:prstGeom>
        </p:spPr>
        <p:txBody>
          <a:bodyPr wrap="square" anchor="ctr" anchorCtr="0">
            <a:normAutofit/>
          </a:bodyPr>
          <a:lstStyle>
            <a:lvl1pPr algn="ctr">
              <a:defRPr sz="42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4" name="Kuva 4">
            <a:extLst>
              <a:ext uri="{FF2B5EF4-FFF2-40B4-BE49-F238E27FC236}">
                <a16:creationId xmlns:a16="http://schemas.microsoft.com/office/drawing/2014/main" id="{5B5DC3ED-F3BF-9E62-84B2-722A31CFBC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15175" y="5213266"/>
            <a:ext cx="1361650" cy="1381122"/>
          </a:xfrm>
          <a:prstGeom prst="rect">
            <a:avLst/>
          </a:prstGeom>
        </p:spPr>
      </p:pic>
      <p:pic>
        <p:nvPicPr>
          <p:cNvPr id="10" name="Graphic 5">
            <a:extLst>
              <a:ext uri="{FF2B5EF4-FFF2-40B4-BE49-F238E27FC236}">
                <a16:creationId xmlns:a16="http://schemas.microsoft.com/office/drawing/2014/main" id="{D75D64DC-581E-C136-A869-CFA05713272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348624" y="877329"/>
            <a:ext cx="3494752" cy="1291539"/>
          </a:xfrm>
          <a:prstGeom prst="rect">
            <a:avLst/>
          </a:prstGeom>
        </p:spPr>
      </p:pic>
      <p:pic>
        <p:nvPicPr>
          <p:cNvPr id="11" name="Kuva 6" descr="Kuva, joka sisältää kohteen teksti, clipart-kuva&#10;&#10;Kuvaus luotu automaattisesti">
            <a:extLst>
              <a:ext uri="{FF2B5EF4-FFF2-40B4-BE49-F238E27FC236}">
                <a16:creationId xmlns:a16="http://schemas.microsoft.com/office/drawing/2014/main" id="{AB0D301B-9B91-DFCC-BFDA-EBF7A86BFD9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8372" y="342201"/>
            <a:ext cx="1975256" cy="535128"/>
          </a:xfrm>
          <a:prstGeom prst="rect">
            <a:avLst/>
          </a:prstGeom>
        </p:spPr>
      </p:pic>
      <p:sp>
        <p:nvSpPr>
          <p:cNvPr id="12" name="Alaotsikko 2">
            <a:extLst>
              <a:ext uri="{FF2B5EF4-FFF2-40B4-BE49-F238E27FC236}">
                <a16:creationId xmlns:a16="http://schemas.microsoft.com/office/drawing/2014/main" id="{B7518738-080B-1BB6-A062-20B8A1447798}"/>
              </a:ext>
            </a:extLst>
          </p:cNvPr>
          <p:cNvSpPr>
            <a:spLocks noGrp="1"/>
          </p:cNvSpPr>
          <p:nvPr>
            <p:ph type="subTitle" idx="1"/>
          </p:nvPr>
        </p:nvSpPr>
        <p:spPr>
          <a:xfrm>
            <a:off x="2024398" y="3956304"/>
            <a:ext cx="8143200" cy="981456"/>
          </a:xfrm>
          <a:prstGeom prst="rect">
            <a:avLst/>
          </a:prstGeom>
        </p:spPr>
        <p:txBody>
          <a:bodyPr anchor="t" anchorCtr="0">
            <a:normAutofit/>
          </a:bodyPr>
          <a:lstStyle>
            <a:lvl1pPr marL="0" indent="0" algn="ctr">
              <a:buNone/>
              <a:defRPr sz="24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Tree>
    <p:extLst>
      <p:ext uri="{BB962C8B-B14F-4D97-AF65-F5344CB8AC3E}">
        <p14:creationId xmlns:p14="http://schemas.microsoft.com/office/powerpoint/2010/main" val="375187044"/>
      </p:ext>
    </p:extLst>
  </p:cSld>
  <p:clrMapOvr>
    <a:masterClrMapping/>
  </p:clrMapOvr>
  <p:hf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Loppudia">
    <p:bg>
      <p:bgPr>
        <a:solidFill>
          <a:srgbClr val="00154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9037928"/>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Loppudia 2">
    <p:bg>
      <p:bgPr>
        <a:solidFill>
          <a:srgbClr val="001540"/>
        </a:solidFill>
        <a:effectLst/>
      </p:bgPr>
    </p:bg>
    <p:spTree>
      <p:nvGrpSpPr>
        <p:cNvPr id="1" name=""/>
        <p:cNvGrpSpPr/>
        <p:nvPr/>
      </p:nvGrpSpPr>
      <p:grpSpPr>
        <a:xfrm>
          <a:off x="0" y="0"/>
          <a:ext cx="0" cy="0"/>
          <a:chOff x="0" y="0"/>
          <a:chExt cx="0" cy="0"/>
        </a:xfrm>
      </p:grpSpPr>
      <p:pic>
        <p:nvPicPr>
          <p:cNvPr id="3" name="Kuva 2" descr="Kuva, joka sisältää kohteen teksti, clipart-kuva&#10;&#10;Kuvaus luotu automaattisesti">
            <a:extLst>
              <a:ext uri="{FF2B5EF4-FFF2-40B4-BE49-F238E27FC236}">
                <a16:creationId xmlns:a16="http://schemas.microsoft.com/office/drawing/2014/main" id="{FE98D265-9F34-4690-801F-C42C5B64EAFD}"/>
              </a:ext>
            </a:extLst>
          </p:cNvPr>
          <p:cNvPicPr>
            <a:picLocks noChangeAspect="1"/>
          </p:cNvPicPr>
          <p:nvPr/>
        </p:nvPicPr>
        <p:blipFill>
          <a:blip r:embed="rId2"/>
          <a:stretch>
            <a:fillRect/>
          </a:stretch>
        </p:blipFill>
        <p:spPr>
          <a:xfrm>
            <a:off x="5209309" y="5949465"/>
            <a:ext cx="1773382" cy="480436"/>
          </a:xfrm>
          <a:prstGeom prst="rect">
            <a:avLst/>
          </a:prstGeom>
        </p:spPr>
      </p:pic>
      <p:pic>
        <p:nvPicPr>
          <p:cNvPr id="6" name="Kuva 10">
            <a:extLst>
              <a:ext uri="{FF2B5EF4-FFF2-40B4-BE49-F238E27FC236}">
                <a16:creationId xmlns:a16="http://schemas.microsoft.com/office/drawing/2014/main" id="{7D316C73-9ED5-4AA8-8304-96794A5883A1}"/>
              </a:ext>
            </a:extLst>
          </p:cNvPr>
          <p:cNvPicPr>
            <a:picLocks noChangeAspect="1"/>
          </p:cNvPicPr>
          <p:nvPr userDrawn="1"/>
        </p:nvPicPr>
        <p:blipFill>
          <a:blip r:embed="rId3"/>
          <a:stretch>
            <a:fillRect/>
          </a:stretch>
        </p:blipFill>
        <p:spPr>
          <a:xfrm>
            <a:off x="9286954" y="232634"/>
            <a:ext cx="2800271" cy="587484"/>
          </a:xfrm>
          <a:prstGeom prst="rect">
            <a:avLst/>
          </a:prstGeom>
        </p:spPr>
      </p:pic>
      <p:pic>
        <p:nvPicPr>
          <p:cNvPr id="8" name="Graphic 7">
            <a:extLst>
              <a:ext uri="{FF2B5EF4-FFF2-40B4-BE49-F238E27FC236}">
                <a16:creationId xmlns:a16="http://schemas.microsoft.com/office/drawing/2014/main" id="{671A2E48-3606-469F-AAAA-FA101C98E69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213151" y="1"/>
            <a:ext cx="2729554" cy="1008748"/>
          </a:xfrm>
          <a:prstGeom prst="rect">
            <a:avLst/>
          </a:prstGeom>
        </p:spPr>
      </p:pic>
      <p:sp>
        <p:nvSpPr>
          <p:cNvPr id="5" name="Otsikko 1">
            <a:extLst>
              <a:ext uri="{FF2B5EF4-FFF2-40B4-BE49-F238E27FC236}">
                <a16:creationId xmlns:a16="http://schemas.microsoft.com/office/drawing/2014/main" id="{AE543E1A-47B9-43BD-9B9F-032F02C8B015}"/>
              </a:ext>
            </a:extLst>
          </p:cNvPr>
          <p:cNvSpPr>
            <a:spLocks noGrp="1"/>
          </p:cNvSpPr>
          <p:nvPr>
            <p:ph type="ctrTitle"/>
          </p:nvPr>
        </p:nvSpPr>
        <p:spPr>
          <a:xfrm>
            <a:off x="2026800" y="1723575"/>
            <a:ext cx="8143200" cy="2010225"/>
          </a:xfrm>
          <a:prstGeom prst="rect">
            <a:avLst/>
          </a:prstGeom>
        </p:spPr>
        <p:txBody>
          <a:bodyPr wrap="square" anchor="ctr" anchorCtr="0">
            <a:normAutofit/>
          </a:bodyPr>
          <a:lstStyle>
            <a:lvl1pPr algn="ctr">
              <a:defRPr sz="4400">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3074350840"/>
      </p:ext>
    </p:extLst>
  </p:cSld>
  <p:clrMapOvr>
    <a:masterClrMapping/>
  </p:clrMapOvr>
  <p:hf hdr="0" ftr="0" dt="0"/>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isältödia 1">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20" name="Graphic 12">
            <a:extLst>
              <a:ext uri="{FF2B5EF4-FFF2-40B4-BE49-F238E27FC236}">
                <a16:creationId xmlns:a16="http://schemas.microsoft.com/office/drawing/2014/main" id="{4E21701E-97B5-FBD8-BB8B-C8A43754B67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02270" y="5969000"/>
            <a:ext cx="2376259" cy="878182"/>
          </a:xfrm>
          <a:prstGeom prst="rect">
            <a:avLst/>
          </a:prstGeom>
        </p:spPr>
      </p:pic>
      <p:sp>
        <p:nvSpPr>
          <p:cNvPr id="22" name="Otsikon paikkamerkki 1">
            <a:extLst>
              <a:ext uri="{FF2B5EF4-FFF2-40B4-BE49-F238E27FC236}">
                <a16:creationId xmlns:a16="http://schemas.microsoft.com/office/drawing/2014/main" id="{B5D2157C-71B7-F58D-E443-2F285EBA1FC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4" name="Dian numeron paikkamerkki 5">
            <a:extLst>
              <a:ext uri="{FF2B5EF4-FFF2-40B4-BE49-F238E27FC236}">
                <a16:creationId xmlns:a16="http://schemas.microsoft.com/office/drawing/2014/main" id="{61C20F83-4E00-0071-427B-42FA2C9EA7EF}"/>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871144503"/>
      </p:ext>
    </p:extLst>
  </p:cSld>
  <p:clrMapOvr>
    <a:overrideClrMapping bg1="lt1" tx1="dk1" bg2="lt2" tx2="dk2" accent1="accent1" accent2="accent2" accent3="accent3" accent4="accent4" accent5="accent5" accent6="accent6" hlink="hlink" folHlink="folHlink"/>
  </p:clrMapOvr>
  <p:hf hdr="0" ft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isältödia 1 B">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20" name="Graphic 12">
            <a:extLst>
              <a:ext uri="{FF2B5EF4-FFF2-40B4-BE49-F238E27FC236}">
                <a16:creationId xmlns:a16="http://schemas.microsoft.com/office/drawing/2014/main" id="{4E21701E-97B5-FBD8-BB8B-C8A43754B67E}"/>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02270" y="5969000"/>
            <a:ext cx="2376259" cy="878182"/>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4714103"/>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Dian numeron paikkamerkki 5">
            <a:extLst>
              <a:ext uri="{FF2B5EF4-FFF2-40B4-BE49-F238E27FC236}">
                <a16:creationId xmlns:a16="http://schemas.microsoft.com/office/drawing/2014/main" id="{603D0AAD-B895-82E8-9A5D-FE83F02E5EEA}"/>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3640614895"/>
      </p:ext>
    </p:extLst>
  </p:cSld>
  <p:clrMapOvr>
    <a:overrideClrMapping bg1="lt1" tx1="dk1" bg2="lt2" tx2="dk2" accent1="accent1" accent2="accent2" accent3="accent3" accent4="accent4" accent5="accent5" accent6="accent6" hlink="hlink" folHlink="folHlink"/>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isältödia 2">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3" name="Kuva 3">
            <a:extLst>
              <a:ext uri="{FF2B5EF4-FFF2-40B4-BE49-F238E27FC236}">
                <a16:creationId xmlns:a16="http://schemas.microsoft.com/office/drawing/2014/main" id="{649046D2-84AB-798A-2D4E-F17CE93BD43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7" name="Picture 9">
            <a:extLst>
              <a:ext uri="{FF2B5EF4-FFF2-40B4-BE49-F238E27FC236}">
                <a16:creationId xmlns:a16="http://schemas.microsoft.com/office/drawing/2014/main" id="{3FCCF062-5BB3-D5A6-E85D-3AFD61E10F2B}"/>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8" name="Otsikon paikkamerkki 1">
            <a:extLst>
              <a:ext uri="{FF2B5EF4-FFF2-40B4-BE49-F238E27FC236}">
                <a16:creationId xmlns:a16="http://schemas.microsoft.com/office/drawing/2014/main" id="{8643E95F-67F2-0AC3-79A7-50065900B4B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9" name="Tekstin paikkamerkki 2">
            <a:extLst>
              <a:ext uri="{FF2B5EF4-FFF2-40B4-BE49-F238E27FC236}">
                <a16:creationId xmlns:a16="http://schemas.microsoft.com/office/drawing/2014/main" id="{3F4C6C30-4D35-1B1D-2076-1330D7F4B106}"/>
              </a:ext>
            </a:extLst>
          </p:cNvPr>
          <p:cNvSpPr>
            <a:spLocks noGrp="1"/>
          </p:cNvSpPr>
          <p:nvPr>
            <p:ph idx="1"/>
          </p:nvPr>
        </p:nvSpPr>
        <p:spPr>
          <a:xfrm>
            <a:off x="729050" y="2205682"/>
            <a:ext cx="10733902" cy="410511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0" name="Graphic 9">
            <a:extLst>
              <a:ext uri="{FF2B5EF4-FFF2-40B4-BE49-F238E27FC236}">
                <a16:creationId xmlns:a16="http://schemas.microsoft.com/office/drawing/2014/main" id="{B1BF5175-2D01-4442-A98F-AD8DA27776A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012" y="52729"/>
            <a:ext cx="2545975" cy="940904"/>
          </a:xfrm>
          <a:prstGeom prst="rect">
            <a:avLst/>
          </a:prstGeom>
        </p:spPr>
      </p:pic>
    </p:spTree>
    <p:extLst>
      <p:ext uri="{BB962C8B-B14F-4D97-AF65-F5344CB8AC3E}">
        <p14:creationId xmlns:p14="http://schemas.microsoft.com/office/powerpoint/2010/main" val="773591354"/>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isältödia 2 B">
    <p:spTree>
      <p:nvGrpSpPr>
        <p:cNvPr id="1" name=""/>
        <p:cNvGrpSpPr/>
        <p:nvPr/>
      </p:nvGrpSpPr>
      <p:grpSpPr>
        <a:xfrm>
          <a:off x="0" y="0"/>
          <a:ext cx="0" cy="0"/>
          <a:chOff x="0" y="0"/>
          <a:chExt cx="0" cy="0"/>
        </a:xfrm>
      </p:grpSpPr>
      <p:pic>
        <p:nvPicPr>
          <p:cNvPr id="18" name="Kuva 3">
            <a:extLst>
              <a:ext uri="{FF2B5EF4-FFF2-40B4-BE49-F238E27FC236}">
                <a16:creationId xmlns:a16="http://schemas.microsoft.com/office/drawing/2014/main" id="{F258F281-E5FA-ED8A-BB10-E8D40D3CE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19" name="Picture 9">
            <a:extLst>
              <a:ext uri="{FF2B5EF4-FFF2-40B4-BE49-F238E27FC236}">
                <a16:creationId xmlns:a16="http://schemas.microsoft.com/office/drawing/2014/main" id="{E56B32AC-8E0F-FA6B-C67A-61FB9A9EAF92}"/>
              </a:ext>
            </a:extLst>
          </p:cNvPr>
          <p:cNvPicPr>
            <a:picLocks noChangeAspect="1"/>
          </p:cNvPicPr>
          <p:nvPr userDrawn="1"/>
        </p:nvPicPr>
        <p:blipFill>
          <a:blip r:embed="rId3"/>
          <a:stretch>
            <a:fillRect/>
          </a:stretch>
        </p:blipFill>
        <p:spPr>
          <a:xfrm>
            <a:off x="9807500" y="278438"/>
            <a:ext cx="2373358" cy="497918"/>
          </a:xfrm>
          <a:prstGeom prst="rect">
            <a:avLst/>
          </a:prstGeom>
        </p:spPr>
      </p:pic>
      <p:sp>
        <p:nvSpPr>
          <p:cNvPr id="23" name="Tekstin paikkamerkki 2">
            <a:extLst>
              <a:ext uri="{FF2B5EF4-FFF2-40B4-BE49-F238E27FC236}">
                <a16:creationId xmlns:a16="http://schemas.microsoft.com/office/drawing/2014/main" id="{67AAEC1C-4B63-CB99-B142-5F9E9F37D279}"/>
              </a:ext>
            </a:extLst>
          </p:cNvPr>
          <p:cNvSpPr>
            <a:spLocks noGrp="1"/>
          </p:cNvSpPr>
          <p:nvPr>
            <p:ph idx="1"/>
          </p:nvPr>
        </p:nvSpPr>
        <p:spPr>
          <a:xfrm>
            <a:off x="729050" y="1068859"/>
            <a:ext cx="10733902" cy="5241941"/>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2" name="Dian numeron paikkamerkki 5">
            <a:extLst>
              <a:ext uri="{FF2B5EF4-FFF2-40B4-BE49-F238E27FC236}">
                <a16:creationId xmlns:a16="http://schemas.microsoft.com/office/drawing/2014/main" id="{603D0AAD-B895-82E8-9A5D-FE83F02E5EEA}"/>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3" name="Graphic 9">
            <a:extLst>
              <a:ext uri="{FF2B5EF4-FFF2-40B4-BE49-F238E27FC236}">
                <a16:creationId xmlns:a16="http://schemas.microsoft.com/office/drawing/2014/main" id="{A7C09FA3-EE8F-C023-482B-A0116121D16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3012" y="52729"/>
            <a:ext cx="2545975" cy="940904"/>
          </a:xfrm>
          <a:prstGeom prst="rect">
            <a:avLst/>
          </a:prstGeom>
        </p:spPr>
      </p:pic>
    </p:spTree>
    <p:extLst>
      <p:ext uri="{BB962C8B-B14F-4D97-AF65-F5344CB8AC3E}">
        <p14:creationId xmlns:p14="http://schemas.microsoft.com/office/powerpoint/2010/main" val="2554633025"/>
      </p:ext>
    </p:extLst>
  </p:cSld>
  <p:clrMapOvr>
    <a:overrideClrMapping bg1="lt1" tx1="dk1" bg2="lt2" tx2="dk2" accent1="accent1" accent2="accent2" accent3="accent3" accent4="accent4" accent5="accent5" accent6="accent6" hlink="hlink" folHlink="folHlink"/>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Logokooste">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pic>
        <p:nvPicPr>
          <p:cNvPr id="2" name="Graphic 12">
            <a:extLst>
              <a:ext uri="{FF2B5EF4-FFF2-40B4-BE49-F238E27FC236}">
                <a16:creationId xmlns:a16="http://schemas.microsoft.com/office/drawing/2014/main" id="{A570BB73-4E09-AD94-B99F-55891224970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2270" y="5969000"/>
            <a:ext cx="2376259" cy="878182"/>
          </a:xfrm>
          <a:prstGeom prst="rect">
            <a:avLst/>
          </a:prstGeom>
        </p:spPr>
      </p:pic>
      <p:pic>
        <p:nvPicPr>
          <p:cNvPr id="3" name="Kuva 3">
            <a:extLst>
              <a:ext uri="{FF2B5EF4-FFF2-40B4-BE49-F238E27FC236}">
                <a16:creationId xmlns:a16="http://schemas.microsoft.com/office/drawing/2014/main" id="{4DBA9FAB-1CC2-6E2D-3B56-56FE4FF99A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9" name="Picture 5">
            <a:extLst>
              <a:ext uri="{FF2B5EF4-FFF2-40B4-BE49-F238E27FC236}">
                <a16:creationId xmlns:a16="http://schemas.microsoft.com/office/drawing/2014/main" id="{3E1124E4-F6EC-2D99-1CBA-B4A71C03C078}"/>
              </a:ext>
            </a:extLst>
          </p:cNvPr>
          <p:cNvPicPr>
            <a:picLocks noChangeAspect="1"/>
          </p:cNvPicPr>
          <p:nvPr userDrawn="1"/>
        </p:nvPicPr>
        <p:blipFill>
          <a:blip r:embed="rId4"/>
          <a:stretch>
            <a:fillRect/>
          </a:stretch>
        </p:blipFill>
        <p:spPr>
          <a:xfrm>
            <a:off x="2152672" y="651081"/>
            <a:ext cx="7886655" cy="5260398"/>
          </a:xfrm>
          <a:prstGeom prst="rect">
            <a:avLst/>
          </a:prstGeom>
        </p:spPr>
      </p:pic>
    </p:spTree>
    <p:extLst>
      <p:ext uri="{BB962C8B-B14F-4D97-AF65-F5344CB8AC3E}">
        <p14:creationId xmlns:p14="http://schemas.microsoft.com/office/powerpoint/2010/main" val="1863997268"/>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ivis esittely">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62471D-E3F2-41F7-B234-6227727239DA}"/>
              </a:ext>
            </a:extLst>
          </p:cNvPr>
          <p:cNvPicPr>
            <a:picLocks noChangeAspect="1"/>
          </p:cNvPicPr>
          <p:nvPr/>
        </p:nvPicPr>
        <p:blipFill>
          <a:blip r:embed="rId2"/>
          <a:stretch>
            <a:fillRect/>
          </a:stretch>
        </p:blipFill>
        <p:spPr>
          <a:xfrm>
            <a:off x="149361" y="5752439"/>
            <a:ext cx="11893277" cy="1071634"/>
          </a:xfrm>
          <a:prstGeom prst="rect">
            <a:avLst/>
          </a:prstGeom>
        </p:spPr>
      </p:pic>
      <p:pic>
        <p:nvPicPr>
          <p:cNvPr id="2" name="Kuva 3">
            <a:extLst>
              <a:ext uri="{FF2B5EF4-FFF2-40B4-BE49-F238E27FC236}">
                <a16:creationId xmlns:a16="http://schemas.microsoft.com/office/drawing/2014/main" id="{B5E61F08-AEDF-C21E-0A65-CCBD0201D2D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3" name="Picture 9">
            <a:extLst>
              <a:ext uri="{FF2B5EF4-FFF2-40B4-BE49-F238E27FC236}">
                <a16:creationId xmlns:a16="http://schemas.microsoft.com/office/drawing/2014/main" id="{E9C218E6-C6D1-DDA8-5B98-2690EBCAC6F1}"/>
              </a:ext>
            </a:extLst>
          </p:cNvPr>
          <p:cNvPicPr>
            <a:picLocks noChangeAspect="1"/>
          </p:cNvPicPr>
          <p:nvPr userDrawn="1"/>
        </p:nvPicPr>
        <p:blipFill>
          <a:blip r:embed="rId4"/>
          <a:stretch>
            <a:fillRect/>
          </a:stretch>
        </p:blipFill>
        <p:spPr>
          <a:xfrm>
            <a:off x="9807500" y="278438"/>
            <a:ext cx="2373358" cy="497918"/>
          </a:xfrm>
          <a:prstGeom prst="rect">
            <a:avLst/>
          </a:prstGeom>
        </p:spPr>
      </p:pic>
      <p:pic>
        <p:nvPicPr>
          <p:cNvPr id="6" name="Graphic 22">
            <a:extLst>
              <a:ext uri="{FF2B5EF4-FFF2-40B4-BE49-F238E27FC236}">
                <a16:creationId xmlns:a16="http://schemas.microsoft.com/office/drawing/2014/main" id="{A7CE6A97-A050-8C2D-7321-951C36F246D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860134" y="409469"/>
            <a:ext cx="2471731" cy="913465"/>
          </a:xfrm>
          <a:prstGeom prst="rect">
            <a:avLst/>
          </a:prstGeom>
        </p:spPr>
      </p:pic>
      <p:pic>
        <p:nvPicPr>
          <p:cNvPr id="16" name="Graphic 9">
            <a:extLst>
              <a:ext uri="{FF2B5EF4-FFF2-40B4-BE49-F238E27FC236}">
                <a16:creationId xmlns:a16="http://schemas.microsoft.com/office/drawing/2014/main" id="{8D63C116-20A8-5138-1B83-F670C675F93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23012" y="56945"/>
            <a:ext cx="2545975" cy="940904"/>
          </a:xfrm>
          <a:prstGeom prst="rect">
            <a:avLst/>
          </a:prstGeom>
        </p:spPr>
      </p:pic>
      <p:sp>
        <p:nvSpPr>
          <p:cNvPr id="18" name="Otsikon paikkamerkki 1">
            <a:extLst>
              <a:ext uri="{FF2B5EF4-FFF2-40B4-BE49-F238E27FC236}">
                <a16:creationId xmlns:a16="http://schemas.microsoft.com/office/drawing/2014/main" id="{023BBA4E-FBE2-36BA-A857-775E202F0586}"/>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19" name="Tekstin paikkamerkki 2">
            <a:extLst>
              <a:ext uri="{FF2B5EF4-FFF2-40B4-BE49-F238E27FC236}">
                <a16:creationId xmlns:a16="http://schemas.microsoft.com/office/drawing/2014/main" id="{2F3B8B0E-4C34-319C-CDA1-38786A9F71F7}"/>
              </a:ext>
            </a:extLst>
          </p:cNvPr>
          <p:cNvSpPr>
            <a:spLocks noGrp="1"/>
          </p:cNvSpPr>
          <p:nvPr>
            <p:ph idx="1"/>
          </p:nvPr>
        </p:nvSpPr>
        <p:spPr>
          <a:xfrm>
            <a:off x="729050" y="2205682"/>
            <a:ext cx="10733902" cy="357728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169791393"/>
      </p:ext>
    </p:extLst>
  </p:cSld>
  <p:clrMapOvr>
    <a:overrideClrMapping bg1="lt1" tx1="dk1" bg2="lt2" tx2="dk2" accent1="accent1" accent2="accent2" accent3="accent3" accent4="accent4" accent5="accent5" accent6="accent6" hlink="hlink" folHlink="folHlink"/>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lapalkki">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4" name="Kuva 10">
            <a:extLst>
              <a:ext uri="{FF2B5EF4-FFF2-40B4-BE49-F238E27FC236}">
                <a16:creationId xmlns:a16="http://schemas.microsoft.com/office/drawing/2014/main" id="{7E83C67E-FCE3-D842-0DA8-81AFBE6CFB4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785196" y="6080580"/>
            <a:ext cx="2373347" cy="497917"/>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7308C105-1794-C05E-A49C-2283A555E9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352" y="6075004"/>
            <a:ext cx="1669739" cy="452358"/>
          </a:xfrm>
          <a:prstGeom prst="rect">
            <a:avLst/>
          </a:prstGeom>
        </p:spPr>
      </p:pic>
      <p:sp>
        <p:nvSpPr>
          <p:cNvPr id="6" name="Otsikon paikkamerkki 1">
            <a:extLst>
              <a:ext uri="{FF2B5EF4-FFF2-40B4-BE49-F238E27FC236}">
                <a16:creationId xmlns:a16="http://schemas.microsoft.com/office/drawing/2014/main" id="{FCAFE89C-989E-318F-56A6-0B35B5E96E04}"/>
              </a:ext>
            </a:extLst>
          </p:cNvPr>
          <p:cNvSpPr>
            <a:spLocks noGrp="1"/>
          </p:cNvSpPr>
          <p:nvPr>
            <p:ph type="title"/>
          </p:nvPr>
        </p:nvSpPr>
        <p:spPr>
          <a:xfrm>
            <a:off x="729049" y="351182"/>
            <a:ext cx="10733901" cy="113064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18" name="Tekstin paikkamerkki 2">
            <a:extLst>
              <a:ext uri="{FF2B5EF4-FFF2-40B4-BE49-F238E27FC236}">
                <a16:creationId xmlns:a16="http://schemas.microsoft.com/office/drawing/2014/main" id="{B13E2754-F021-B4EE-170C-09240F652EAF}"/>
              </a:ext>
            </a:extLst>
          </p:cNvPr>
          <p:cNvSpPr>
            <a:spLocks noGrp="1"/>
          </p:cNvSpPr>
          <p:nvPr>
            <p:ph idx="1"/>
          </p:nvPr>
        </p:nvSpPr>
        <p:spPr>
          <a:xfrm>
            <a:off x="729050" y="1481826"/>
            <a:ext cx="10733902" cy="397049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368274711"/>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Alapalkki B">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5D50CF26-EA0A-4EF9-AF40-446C7E759D7F}"/>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descr="Kuva, joka sisältää kohteen teksti, clipart-kuva&#10;&#10;Kuvaus luotu automaattisesti">
            <a:extLst>
              <a:ext uri="{FF2B5EF4-FFF2-40B4-BE49-F238E27FC236}">
                <a16:creationId xmlns:a16="http://schemas.microsoft.com/office/drawing/2014/main" id="{4FB7DA4D-D3CB-4B38-800B-E9B7AFDD7C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716" y="6085155"/>
            <a:ext cx="1556434" cy="421663"/>
          </a:xfrm>
          <a:prstGeom prst="rect">
            <a:avLst/>
          </a:prstGeom>
        </p:spPr>
      </p:pic>
      <p:pic>
        <p:nvPicPr>
          <p:cNvPr id="8" name="Kuva 10">
            <a:extLst>
              <a:ext uri="{FF2B5EF4-FFF2-40B4-BE49-F238E27FC236}">
                <a16:creationId xmlns:a16="http://schemas.microsoft.com/office/drawing/2014/main" id="{6EDEA8EE-7FB0-4C86-BBAA-160D7D6B51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93793" y="6036919"/>
            <a:ext cx="2612414" cy="548072"/>
          </a:xfrm>
          <a:prstGeom prst="rect">
            <a:avLst/>
          </a:prstGeom>
        </p:spPr>
      </p:pic>
      <p:pic>
        <p:nvPicPr>
          <p:cNvPr id="23" name="Graphic 22">
            <a:extLst>
              <a:ext uri="{FF2B5EF4-FFF2-40B4-BE49-F238E27FC236}">
                <a16:creationId xmlns:a16="http://schemas.microsoft.com/office/drawing/2014/main" id="{D62F93C6-1BDA-476F-9410-7A702405D7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60135" y="5857908"/>
            <a:ext cx="2471728" cy="913465"/>
          </a:xfrm>
          <a:prstGeom prst="rect">
            <a:avLst/>
          </a:prstGeom>
        </p:spPr>
      </p:pic>
      <p:sp>
        <p:nvSpPr>
          <p:cNvPr id="10" name="Suorakulmio 9">
            <a:extLst>
              <a:ext uri="{FF2B5EF4-FFF2-40B4-BE49-F238E27FC236}">
                <a16:creationId xmlns:a16="http://schemas.microsoft.com/office/drawing/2014/main" id="{A1BB1D19-1441-43E4-B8D2-E4AF42923B3A}"/>
              </a:ext>
            </a:extLst>
          </p:cNvPr>
          <p:cNvSpPr/>
          <p:nvPr/>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a:extLst>
              <a:ext uri="{FF2B5EF4-FFF2-40B4-BE49-F238E27FC236}">
                <a16:creationId xmlns:a16="http://schemas.microsoft.com/office/drawing/2014/main" id="{71FF5DC9-2E44-4DCD-B2F7-12EDAACE2999}"/>
              </a:ext>
            </a:extLst>
          </p:cNvPr>
          <p:cNvPicPr>
            <a:picLocks noChangeAspect="1"/>
          </p:cNvPicPr>
          <p:nvPr/>
        </p:nvPicPr>
        <p:blipFill>
          <a:blip r:embed="rId5"/>
          <a:stretch>
            <a:fillRect/>
          </a:stretch>
        </p:blipFill>
        <p:spPr>
          <a:xfrm>
            <a:off x="9493793" y="6036919"/>
            <a:ext cx="2612414" cy="548072"/>
          </a:xfrm>
          <a:prstGeom prst="rect">
            <a:avLst/>
          </a:prstGeom>
        </p:spPr>
      </p:pic>
      <p:pic>
        <p:nvPicPr>
          <p:cNvPr id="12" name="Graphic 22">
            <a:extLst>
              <a:ext uri="{FF2B5EF4-FFF2-40B4-BE49-F238E27FC236}">
                <a16:creationId xmlns:a16="http://schemas.microsoft.com/office/drawing/2014/main" id="{056C561C-E046-487D-9BC0-D2DA243B5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15" name="Kuva 8" descr="Kuva, joka sisältää kohteen teksti, clipart-kuva&#10;&#10;Kuvaus luotu automaattisesti">
            <a:extLst>
              <a:ext uri="{FF2B5EF4-FFF2-40B4-BE49-F238E27FC236}">
                <a16:creationId xmlns:a16="http://schemas.microsoft.com/office/drawing/2014/main" id="{150E644E-4844-4CC6-85BC-64134422CB5A}"/>
              </a:ext>
            </a:extLst>
          </p:cNvPr>
          <p:cNvPicPr>
            <a:picLocks noChangeAspect="1"/>
          </p:cNvPicPr>
          <p:nvPr/>
        </p:nvPicPr>
        <p:blipFill>
          <a:blip r:embed="rId2"/>
          <a:stretch>
            <a:fillRect/>
          </a:stretch>
        </p:blipFill>
        <p:spPr>
          <a:xfrm>
            <a:off x="369801" y="6100123"/>
            <a:ext cx="1556434" cy="421663"/>
          </a:xfrm>
          <a:prstGeom prst="rect">
            <a:avLst/>
          </a:prstGeom>
        </p:spPr>
      </p:pic>
      <p:sp>
        <p:nvSpPr>
          <p:cNvPr id="13" name="Suorakulmio 12">
            <a:extLst>
              <a:ext uri="{FF2B5EF4-FFF2-40B4-BE49-F238E27FC236}">
                <a16:creationId xmlns:a16="http://schemas.microsoft.com/office/drawing/2014/main" id="{B3335463-CC52-41B3-953D-B541FCE5FD65}"/>
              </a:ext>
            </a:extLst>
          </p:cNvPr>
          <p:cNvSpPr/>
          <p:nvPr userDrawn="1"/>
        </p:nvSpPr>
        <p:spPr>
          <a:xfrm>
            <a:off x="0" y="5782962"/>
            <a:ext cx="12192000" cy="1075038"/>
          </a:xfrm>
          <a:prstGeom prst="rect">
            <a:avLst/>
          </a:prstGeom>
          <a:solidFill>
            <a:srgbClr val="001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6" name="Graphic 22">
            <a:extLst>
              <a:ext uri="{FF2B5EF4-FFF2-40B4-BE49-F238E27FC236}">
                <a16:creationId xmlns:a16="http://schemas.microsoft.com/office/drawing/2014/main" id="{CA0588B8-4696-496E-BA31-0A6C7DA45FD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860134" y="5857908"/>
            <a:ext cx="2471731" cy="913465"/>
          </a:xfrm>
          <a:prstGeom prst="rect">
            <a:avLst/>
          </a:prstGeom>
        </p:spPr>
      </p:pic>
      <p:pic>
        <p:nvPicPr>
          <p:cNvPr id="4" name="Kuva 10">
            <a:extLst>
              <a:ext uri="{FF2B5EF4-FFF2-40B4-BE49-F238E27FC236}">
                <a16:creationId xmlns:a16="http://schemas.microsoft.com/office/drawing/2014/main" id="{7E83C67E-FCE3-D842-0DA8-81AFBE6CFB4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785196" y="6080580"/>
            <a:ext cx="2373347" cy="497917"/>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7308C105-1794-C05E-A49C-2283A555E9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352" y="6075004"/>
            <a:ext cx="1669739" cy="452358"/>
          </a:xfrm>
          <a:prstGeom prst="rect">
            <a:avLst/>
          </a:prstGeom>
        </p:spPr>
      </p:pic>
      <p:sp>
        <p:nvSpPr>
          <p:cNvPr id="18" name="Tekstin paikkamerkki 2">
            <a:extLst>
              <a:ext uri="{FF2B5EF4-FFF2-40B4-BE49-F238E27FC236}">
                <a16:creationId xmlns:a16="http://schemas.microsoft.com/office/drawing/2014/main" id="{B13E2754-F021-B4EE-170C-09240F652EAF}"/>
              </a:ext>
            </a:extLst>
          </p:cNvPr>
          <p:cNvSpPr>
            <a:spLocks noGrp="1"/>
          </p:cNvSpPr>
          <p:nvPr>
            <p:ph idx="1"/>
          </p:nvPr>
        </p:nvSpPr>
        <p:spPr>
          <a:xfrm>
            <a:off x="729050" y="691978"/>
            <a:ext cx="10733902" cy="4760346"/>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593835247"/>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Sivupalkki">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Otsikko 1">
            <a:extLst>
              <a:ext uri="{FF2B5EF4-FFF2-40B4-BE49-F238E27FC236}">
                <a16:creationId xmlns:a16="http://schemas.microsoft.com/office/drawing/2014/main" id="{008C4DDD-4F28-4974-B344-97E4E02DC20C}"/>
              </a:ext>
            </a:extLst>
          </p:cNvPr>
          <p:cNvSpPr>
            <a:spLocks noGrp="1"/>
          </p:cNvSpPr>
          <p:nvPr>
            <p:ph type="title"/>
          </p:nvPr>
        </p:nvSpPr>
        <p:spPr>
          <a:xfrm>
            <a:off x="3954161" y="863222"/>
            <a:ext cx="7494373" cy="1546345"/>
          </a:xfrm>
          <a:prstGeom prst="rect">
            <a:avLst/>
          </a:prstGeom>
        </p:spPr>
        <p:txBody>
          <a:bodyPr>
            <a:normAutofit/>
          </a:bodyPr>
          <a:lstStyle>
            <a:lvl1pPr>
              <a:defRPr sz="36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3954162" y="2409568"/>
            <a:ext cx="7494372" cy="3497765"/>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2" name="Graphic 11">
            <a:extLst>
              <a:ext uri="{FF2B5EF4-FFF2-40B4-BE49-F238E27FC236}">
                <a16:creationId xmlns:a16="http://schemas.microsoft.com/office/drawing/2014/main" id="{9D1C8EDD-4BA5-05ED-1D27-955260FAFF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3422" y="5907334"/>
            <a:ext cx="2376259" cy="878182"/>
          </a:xfrm>
          <a:prstGeom prst="rect">
            <a:avLst/>
          </a:prstGeom>
        </p:spPr>
      </p:pic>
      <p:pic>
        <p:nvPicPr>
          <p:cNvPr id="3" name="Picture 9">
            <a:extLst>
              <a:ext uri="{FF2B5EF4-FFF2-40B4-BE49-F238E27FC236}">
                <a16:creationId xmlns:a16="http://schemas.microsoft.com/office/drawing/2014/main" id="{94D3058E-31A0-E894-CD2B-AFF166DBE4FD}"/>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2D65F4B-EEE4-3C83-1291-256BCD70997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Tree>
    <p:extLst>
      <p:ext uri="{BB962C8B-B14F-4D97-AF65-F5344CB8AC3E}">
        <p14:creationId xmlns:p14="http://schemas.microsoft.com/office/powerpoint/2010/main" val="1460985033"/>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ivupalkki B">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7" name="Suorakulmio 6">
            <a:extLst>
              <a:ext uri="{FF2B5EF4-FFF2-40B4-BE49-F238E27FC236}">
                <a16:creationId xmlns:a16="http://schemas.microsoft.com/office/drawing/2014/main" id="{51D524E7-29C5-4A55-8997-73D42268C6BA}"/>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isällön paikkamerkki 2">
            <a:extLst>
              <a:ext uri="{FF2B5EF4-FFF2-40B4-BE49-F238E27FC236}">
                <a16:creationId xmlns:a16="http://schemas.microsoft.com/office/drawing/2014/main" id="{BE12013B-998C-408A-B7AC-CE961D4A7898}"/>
              </a:ext>
            </a:extLst>
          </p:cNvPr>
          <p:cNvSpPr>
            <a:spLocks noGrp="1"/>
          </p:cNvSpPr>
          <p:nvPr>
            <p:ph idx="1"/>
          </p:nvPr>
        </p:nvSpPr>
        <p:spPr>
          <a:xfrm>
            <a:off x="3954162" y="1068860"/>
            <a:ext cx="7494372" cy="4838474"/>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2" name="Graphic 11">
            <a:extLst>
              <a:ext uri="{FF2B5EF4-FFF2-40B4-BE49-F238E27FC236}">
                <a16:creationId xmlns:a16="http://schemas.microsoft.com/office/drawing/2014/main" id="{9D1C8EDD-4BA5-05ED-1D27-955260FAFFD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3422" y="5907334"/>
            <a:ext cx="2376259" cy="878182"/>
          </a:xfrm>
          <a:prstGeom prst="rect">
            <a:avLst/>
          </a:prstGeom>
        </p:spPr>
      </p:pic>
      <p:pic>
        <p:nvPicPr>
          <p:cNvPr id="3" name="Picture 9">
            <a:extLst>
              <a:ext uri="{FF2B5EF4-FFF2-40B4-BE49-F238E27FC236}">
                <a16:creationId xmlns:a16="http://schemas.microsoft.com/office/drawing/2014/main" id="{94D3058E-31A0-E894-CD2B-AFF166DBE4FD}"/>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4" name="Kuva 6" descr="Kuva, joka sisältää kohteen teksti, clipart-kuva&#10;&#10;Kuvaus luotu automaattisesti">
            <a:extLst>
              <a:ext uri="{FF2B5EF4-FFF2-40B4-BE49-F238E27FC236}">
                <a16:creationId xmlns:a16="http://schemas.microsoft.com/office/drawing/2014/main" id="{D2D65F4B-EEE4-3C83-1291-256BCD70997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Tree>
    <p:extLst>
      <p:ext uri="{BB962C8B-B14F-4D97-AF65-F5344CB8AC3E}">
        <p14:creationId xmlns:p14="http://schemas.microsoft.com/office/powerpoint/2010/main" val="1307663610"/>
      </p:ext>
    </p:extLst>
  </p:cSld>
  <p:clrMapOvr>
    <a:masterClrMapping/>
  </p:clrMapOvr>
  <p:hf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Kuva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3" name="Graphic 11">
            <a:extLst>
              <a:ext uri="{FF2B5EF4-FFF2-40B4-BE49-F238E27FC236}">
                <a16:creationId xmlns:a16="http://schemas.microsoft.com/office/drawing/2014/main" id="{6746244A-B40B-FAF6-60FA-65B4AB101C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3422" y="5907334"/>
            <a:ext cx="2376259" cy="878182"/>
          </a:xfrm>
          <a:prstGeom prst="rect">
            <a:avLst/>
          </a:prstGeom>
        </p:spPr>
      </p:pic>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6" name="Otsikko 1">
            <a:extLst>
              <a:ext uri="{FF2B5EF4-FFF2-40B4-BE49-F238E27FC236}">
                <a16:creationId xmlns:a16="http://schemas.microsoft.com/office/drawing/2014/main" id="{17321BD1-54FD-FC78-A4FC-EFBF3748ABFA}"/>
              </a:ext>
            </a:extLst>
          </p:cNvPr>
          <p:cNvSpPr>
            <a:spLocks noGrp="1"/>
          </p:cNvSpPr>
          <p:nvPr>
            <p:ph type="title"/>
          </p:nvPr>
        </p:nvSpPr>
        <p:spPr>
          <a:xfrm>
            <a:off x="5894172" y="952695"/>
            <a:ext cx="5554362" cy="1456872"/>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2409568"/>
            <a:ext cx="5554361" cy="3425283"/>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4082490929"/>
      </p:ext>
    </p:extLst>
  </p:cSld>
  <p:clrMapOvr>
    <a:masterClrMapping/>
  </p:clrMapOvr>
  <p:hf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Kuvadia 1 B">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userDrawn="1"/>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54908" y="952695"/>
            <a:ext cx="4840820" cy="4882156"/>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3" name="Graphic 11">
            <a:extLst>
              <a:ext uri="{FF2B5EF4-FFF2-40B4-BE49-F238E27FC236}">
                <a16:creationId xmlns:a16="http://schemas.microsoft.com/office/drawing/2014/main" id="{6746244A-B40B-FAF6-60FA-65B4AB101C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3422" y="5907334"/>
            <a:ext cx="2376259" cy="878182"/>
          </a:xfrm>
          <a:prstGeom prst="rect">
            <a:avLst/>
          </a:prstGeom>
        </p:spPr>
      </p:pic>
      <p:pic>
        <p:nvPicPr>
          <p:cNvPr id="4" name="Picture 9">
            <a:extLst>
              <a:ext uri="{FF2B5EF4-FFF2-40B4-BE49-F238E27FC236}">
                <a16:creationId xmlns:a16="http://schemas.microsoft.com/office/drawing/2014/main" id="{128175A4-4FB9-B631-0C8F-CD49FED5217E}"/>
              </a:ext>
            </a:extLst>
          </p:cNvPr>
          <p:cNvPicPr>
            <a:picLocks noChangeAspect="1"/>
          </p:cNvPicPr>
          <p:nvPr userDrawn="1"/>
        </p:nvPicPr>
        <p:blipFill>
          <a:blip r:embed="rId3"/>
          <a:stretch>
            <a:fillRect/>
          </a:stretch>
        </p:blipFill>
        <p:spPr>
          <a:xfrm>
            <a:off x="9807500" y="278438"/>
            <a:ext cx="2373358" cy="497918"/>
          </a:xfrm>
          <a:prstGeom prst="rect">
            <a:avLst/>
          </a:prstGeom>
        </p:spPr>
      </p:pic>
      <p:pic>
        <p:nvPicPr>
          <p:cNvPr id="5" name="Kuva 6" descr="Kuva, joka sisältää kohteen teksti, clipart-kuva&#10;&#10;Kuvaus luotu automaattisesti">
            <a:extLst>
              <a:ext uri="{FF2B5EF4-FFF2-40B4-BE49-F238E27FC236}">
                <a16:creationId xmlns:a16="http://schemas.microsoft.com/office/drawing/2014/main" id="{4CEC803B-F82C-885E-C135-954C1B08C28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16352" y="250168"/>
            <a:ext cx="1669739" cy="452358"/>
          </a:xfrm>
          <a:prstGeom prst="rect">
            <a:avLst/>
          </a:prstGeom>
        </p:spPr>
      </p:pic>
      <p:sp>
        <p:nvSpPr>
          <p:cNvPr id="8" name="Sisällön paikkamerkki 2">
            <a:extLst>
              <a:ext uri="{FF2B5EF4-FFF2-40B4-BE49-F238E27FC236}">
                <a16:creationId xmlns:a16="http://schemas.microsoft.com/office/drawing/2014/main" id="{CC43228A-94A4-36A8-C597-43DF3BA0E36E}"/>
              </a:ext>
            </a:extLst>
          </p:cNvPr>
          <p:cNvSpPr>
            <a:spLocks noGrp="1"/>
          </p:cNvSpPr>
          <p:nvPr>
            <p:ph idx="1"/>
          </p:nvPr>
        </p:nvSpPr>
        <p:spPr>
          <a:xfrm>
            <a:off x="5894172" y="952696"/>
            <a:ext cx="5554361" cy="4882156"/>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452553479"/>
      </p:ext>
    </p:extLst>
  </p:cSld>
  <p:clrMapOvr>
    <a:masterClrMapping/>
  </p:clrMapOvr>
  <p:hf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Kuvadia 2">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0"/>
            <a:ext cx="5874351" cy="1463278"/>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409568"/>
            <a:ext cx="5874351" cy="3502142"/>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9325" y="0"/>
            <a:ext cx="4702776" cy="6858000"/>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557609" y="6012534"/>
            <a:ext cx="2390768"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23585" y="6140094"/>
            <a:ext cx="1664614" cy="450971"/>
          </a:xfrm>
          <a:prstGeom prst="rect">
            <a:avLst/>
          </a:prstGeom>
        </p:spPr>
      </p:pic>
      <p:pic>
        <p:nvPicPr>
          <p:cNvPr id="7" name="Picture 9">
            <a:extLst>
              <a:ext uri="{FF2B5EF4-FFF2-40B4-BE49-F238E27FC236}">
                <a16:creationId xmlns:a16="http://schemas.microsoft.com/office/drawing/2014/main" id="{3D37DE5F-F4D9-865A-B45B-34500FB4AB9F}"/>
              </a:ext>
            </a:extLst>
          </p:cNvPr>
          <p:cNvPicPr>
            <a:picLocks noChangeAspect="1"/>
          </p:cNvPicPr>
          <p:nvPr userDrawn="1"/>
        </p:nvPicPr>
        <p:blipFill>
          <a:blip r:embed="rId4"/>
          <a:stretch>
            <a:fillRect/>
          </a:stretch>
        </p:blipFill>
        <p:spPr>
          <a:xfrm>
            <a:off x="9807500" y="278438"/>
            <a:ext cx="2373358" cy="497918"/>
          </a:xfrm>
          <a:prstGeom prst="rect">
            <a:avLst/>
          </a:prstGeom>
        </p:spPr>
      </p:pic>
    </p:spTree>
    <p:extLst>
      <p:ext uri="{BB962C8B-B14F-4D97-AF65-F5344CB8AC3E}">
        <p14:creationId xmlns:p14="http://schemas.microsoft.com/office/powerpoint/2010/main" val="117938320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Kuvadia 2 B">
    <p:bg>
      <p:bgRef idx="1001">
        <a:schemeClr val="bg1"/>
      </p:bgRef>
    </p:bg>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1050324"/>
            <a:ext cx="5874351" cy="4861386"/>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9325" y="0"/>
            <a:ext cx="4702776" cy="6858000"/>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557609" y="6012534"/>
            <a:ext cx="2390768"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23585" y="6140094"/>
            <a:ext cx="1664614" cy="450971"/>
          </a:xfrm>
          <a:prstGeom prst="rect">
            <a:avLst/>
          </a:prstGeom>
        </p:spPr>
      </p:pic>
      <p:pic>
        <p:nvPicPr>
          <p:cNvPr id="7" name="Picture 9">
            <a:extLst>
              <a:ext uri="{FF2B5EF4-FFF2-40B4-BE49-F238E27FC236}">
                <a16:creationId xmlns:a16="http://schemas.microsoft.com/office/drawing/2014/main" id="{3D37DE5F-F4D9-865A-B45B-34500FB4AB9F}"/>
              </a:ext>
            </a:extLst>
          </p:cNvPr>
          <p:cNvPicPr>
            <a:picLocks noChangeAspect="1"/>
          </p:cNvPicPr>
          <p:nvPr userDrawn="1"/>
        </p:nvPicPr>
        <p:blipFill>
          <a:blip r:embed="rId4"/>
          <a:stretch>
            <a:fillRect/>
          </a:stretch>
        </p:blipFill>
        <p:spPr>
          <a:xfrm>
            <a:off x="9807500" y="278438"/>
            <a:ext cx="2373358" cy="497918"/>
          </a:xfrm>
          <a:prstGeom prst="rect">
            <a:avLst/>
          </a:prstGeom>
        </p:spPr>
      </p:pic>
    </p:spTree>
    <p:extLst>
      <p:ext uri="{BB962C8B-B14F-4D97-AF65-F5344CB8AC3E}">
        <p14:creationId xmlns:p14="http://schemas.microsoft.com/office/powerpoint/2010/main" val="339058298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Kuvadia 3">
    <p:spTree>
      <p:nvGrpSpPr>
        <p:cNvPr id="1" name=""/>
        <p:cNvGrpSpPr/>
        <p:nvPr/>
      </p:nvGrpSpPr>
      <p:grpSpPr>
        <a:xfrm>
          <a:off x="0" y="0"/>
          <a:ext cx="0" cy="0"/>
          <a:chOff x="0" y="0"/>
          <a:chExt cx="0" cy="0"/>
        </a:xfrm>
      </p:grpSpPr>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7265" y="952694"/>
            <a:ext cx="4862384" cy="4882157"/>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12" name="Graphic 12">
            <a:extLst>
              <a:ext uri="{FF2B5EF4-FFF2-40B4-BE49-F238E27FC236}">
                <a16:creationId xmlns:a16="http://schemas.microsoft.com/office/drawing/2014/main" id="{A9632943-522D-42D9-A117-5C6E5F2700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2270" y="5969000"/>
            <a:ext cx="2376259" cy="878182"/>
          </a:xfrm>
          <a:prstGeom prst="rect">
            <a:avLst/>
          </a:prstGeom>
        </p:spPr>
      </p:pic>
      <p:pic>
        <p:nvPicPr>
          <p:cNvPr id="14" name="Kuva 3">
            <a:extLst>
              <a:ext uri="{FF2B5EF4-FFF2-40B4-BE49-F238E27FC236}">
                <a16:creationId xmlns:a16="http://schemas.microsoft.com/office/drawing/2014/main" id="{C4BDE70D-7F30-470C-9E27-35B723CD50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5" name="Picture 9">
            <a:extLst>
              <a:ext uri="{FF2B5EF4-FFF2-40B4-BE49-F238E27FC236}">
                <a16:creationId xmlns:a16="http://schemas.microsoft.com/office/drawing/2014/main" id="{3F1AA426-0A9D-62DE-08A5-C8A150B90CCC}"/>
              </a:ext>
            </a:extLst>
          </p:cNvPr>
          <p:cNvPicPr>
            <a:picLocks noChangeAspect="1"/>
          </p:cNvPicPr>
          <p:nvPr userDrawn="1"/>
        </p:nvPicPr>
        <p:blipFill>
          <a:blip r:embed="rId4"/>
          <a:stretch>
            <a:fillRect/>
          </a:stretch>
        </p:blipFill>
        <p:spPr>
          <a:xfrm>
            <a:off x="9807500" y="278438"/>
            <a:ext cx="2373358" cy="497918"/>
          </a:xfrm>
          <a:prstGeom prst="rect">
            <a:avLst/>
          </a:prstGeom>
        </p:spPr>
      </p:pic>
      <p:sp>
        <p:nvSpPr>
          <p:cNvPr id="15" name="Otsikko 1">
            <a:extLst>
              <a:ext uri="{FF2B5EF4-FFF2-40B4-BE49-F238E27FC236}">
                <a16:creationId xmlns:a16="http://schemas.microsoft.com/office/drawing/2014/main" id="{DA1717D4-57FA-1D93-4828-474847840DF4}"/>
              </a:ext>
            </a:extLst>
          </p:cNvPr>
          <p:cNvSpPr>
            <a:spLocks noGrp="1"/>
          </p:cNvSpPr>
          <p:nvPr>
            <p:ph type="title"/>
          </p:nvPr>
        </p:nvSpPr>
        <p:spPr>
          <a:xfrm>
            <a:off x="5894172" y="952695"/>
            <a:ext cx="5554362" cy="1456872"/>
          </a:xfrm>
          <a:prstGeom prst="rect">
            <a:avLst/>
          </a:prstGeom>
        </p:spPr>
        <p:txBody>
          <a:bodyPr>
            <a:normAutofit/>
          </a:bodyPr>
          <a:lstStyle>
            <a:lvl1pPr>
              <a:defRPr sz="3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6" name="Sisällön paikkamerkki 2">
            <a:extLst>
              <a:ext uri="{FF2B5EF4-FFF2-40B4-BE49-F238E27FC236}">
                <a16:creationId xmlns:a16="http://schemas.microsoft.com/office/drawing/2014/main" id="{5FAF5FFE-DEE0-1B19-73AC-E955EB1A999C}"/>
              </a:ext>
            </a:extLst>
          </p:cNvPr>
          <p:cNvSpPr>
            <a:spLocks noGrp="1"/>
          </p:cNvSpPr>
          <p:nvPr>
            <p:ph idx="1"/>
          </p:nvPr>
        </p:nvSpPr>
        <p:spPr>
          <a:xfrm>
            <a:off x="5894172" y="2409568"/>
            <a:ext cx="5554361" cy="3425283"/>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383099312"/>
      </p:ext>
    </p:extLst>
  </p:cSld>
  <p:clrMapOvr>
    <a:masterClrMapping/>
  </p:clrMapOvr>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Kuvadia 3 B">
    <p:spTree>
      <p:nvGrpSpPr>
        <p:cNvPr id="1" name=""/>
        <p:cNvGrpSpPr/>
        <p:nvPr/>
      </p:nvGrpSpPr>
      <p:grpSpPr>
        <a:xfrm>
          <a:off x="0" y="0"/>
          <a:ext cx="0" cy="0"/>
          <a:chOff x="0" y="0"/>
          <a:chExt cx="0" cy="0"/>
        </a:xfrm>
      </p:grpSpPr>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67265" y="952694"/>
            <a:ext cx="4862384" cy="4882157"/>
          </a:xfrm>
        </p:spPr>
        <p:txBody>
          <a:bodyPr>
            <a:normAutofit/>
          </a:bodyPr>
          <a:lstStyle>
            <a:lvl1pPr>
              <a:defRPr sz="2400">
                <a:solidFill>
                  <a:schemeClr val="accent1"/>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12" name="Graphic 12">
            <a:extLst>
              <a:ext uri="{FF2B5EF4-FFF2-40B4-BE49-F238E27FC236}">
                <a16:creationId xmlns:a16="http://schemas.microsoft.com/office/drawing/2014/main" id="{A9632943-522D-42D9-A117-5C6E5F27003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2270" y="5969000"/>
            <a:ext cx="2376259" cy="878182"/>
          </a:xfrm>
          <a:prstGeom prst="rect">
            <a:avLst/>
          </a:prstGeom>
        </p:spPr>
      </p:pic>
      <p:pic>
        <p:nvPicPr>
          <p:cNvPr id="14" name="Kuva 3">
            <a:extLst>
              <a:ext uri="{FF2B5EF4-FFF2-40B4-BE49-F238E27FC236}">
                <a16:creationId xmlns:a16="http://schemas.microsoft.com/office/drawing/2014/main" id="{C4BDE70D-7F30-470C-9E27-35B723CD50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3422" y="254449"/>
            <a:ext cx="1664614" cy="450971"/>
          </a:xfrm>
          <a:prstGeom prst="rect">
            <a:avLst/>
          </a:prstGeom>
        </p:spPr>
      </p:pic>
      <p:pic>
        <p:nvPicPr>
          <p:cNvPr id="5" name="Picture 9">
            <a:extLst>
              <a:ext uri="{FF2B5EF4-FFF2-40B4-BE49-F238E27FC236}">
                <a16:creationId xmlns:a16="http://schemas.microsoft.com/office/drawing/2014/main" id="{3F1AA426-0A9D-62DE-08A5-C8A150B90CCC}"/>
              </a:ext>
            </a:extLst>
          </p:cNvPr>
          <p:cNvPicPr>
            <a:picLocks noChangeAspect="1"/>
          </p:cNvPicPr>
          <p:nvPr userDrawn="1"/>
        </p:nvPicPr>
        <p:blipFill>
          <a:blip r:embed="rId4"/>
          <a:stretch>
            <a:fillRect/>
          </a:stretch>
        </p:blipFill>
        <p:spPr>
          <a:xfrm>
            <a:off x="9807500" y="278438"/>
            <a:ext cx="2373358" cy="497918"/>
          </a:xfrm>
          <a:prstGeom prst="rect">
            <a:avLst/>
          </a:prstGeom>
        </p:spPr>
      </p:pic>
      <p:sp>
        <p:nvSpPr>
          <p:cNvPr id="16" name="Sisällön paikkamerkki 2">
            <a:extLst>
              <a:ext uri="{FF2B5EF4-FFF2-40B4-BE49-F238E27FC236}">
                <a16:creationId xmlns:a16="http://schemas.microsoft.com/office/drawing/2014/main" id="{5FAF5FFE-DEE0-1B19-73AC-E955EB1A999C}"/>
              </a:ext>
            </a:extLst>
          </p:cNvPr>
          <p:cNvSpPr>
            <a:spLocks noGrp="1"/>
          </p:cNvSpPr>
          <p:nvPr>
            <p:ph idx="1"/>
          </p:nvPr>
        </p:nvSpPr>
        <p:spPr>
          <a:xfrm>
            <a:off x="5894172" y="952694"/>
            <a:ext cx="5554361" cy="4882157"/>
          </a:xfrm>
          <a:prstGeom prst="rect">
            <a:avLst/>
          </a:prstGeo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vl2pPr>
              <a:defRPr sz="2000">
                <a:latin typeface="Noto Sans" panose="020B0502040504020204" pitchFamily="34" charset="0"/>
                <a:ea typeface="Noto Sans" panose="020B0502040504020204" pitchFamily="34" charset="0"/>
                <a:cs typeface="Noto Sans" panose="020B0502040504020204" pitchFamily="34" charset="0"/>
              </a:defRPr>
            </a:lvl2pPr>
            <a:lvl3pPr>
              <a:defRPr sz="1800">
                <a:latin typeface="Noto Sans" panose="020B0502040504020204" pitchFamily="34" charset="0"/>
                <a:ea typeface="Noto Sans" panose="020B0502040504020204" pitchFamily="34" charset="0"/>
                <a:cs typeface="Noto Sans" panose="020B0502040504020204" pitchFamily="34" charset="0"/>
              </a:defRPr>
            </a:lvl3pPr>
            <a:lvl4pPr>
              <a:defRPr sz="1600">
                <a:latin typeface="Noto Sans" panose="020B0502040504020204" pitchFamily="34" charset="0"/>
                <a:ea typeface="Noto Sans" panose="020B0502040504020204" pitchFamily="34" charset="0"/>
                <a:cs typeface="Noto Sans" panose="020B0502040504020204" pitchFamily="34" charset="0"/>
              </a:defRPr>
            </a:lvl4pPr>
            <a:lvl5pPr>
              <a:defRPr sz="16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130087528"/>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Tehoste-dia">
    <p:bg>
      <p:bgPr>
        <a:solidFill>
          <a:schemeClr val="bg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09E0F7-6FBB-9E44-BADA-B2837E19A6D7}"/>
              </a:ext>
            </a:extLst>
          </p:cNvPr>
          <p:cNvSpPr>
            <a:spLocks noGrp="1"/>
          </p:cNvSpPr>
          <p:nvPr>
            <p:ph type="title"/>
          </p:nvPr>
        </p:nvSpPr>
        <p:spPr>
          <a:xfrm>
            <a:off x="1011600" y="1044000"/>
            <a:ext cx="10515600" cy="1324800"/>
          </a:xfrm>
          <a:prstGeom prst="rect">
            <a:avLst/>
          </a:prstGeom>
        </p:spPr>
        <p:txBody>
          <a:bodyPr/>
          <a:lstStyle>
            <a:lvl1pPr>
              <a:defRPr>
                <a:solidFill>
                  <a:schemeClr val="tx1"/>
                </a:solidFill>
              </a:defRPr>
            </a:lvl1pPr>
          </a:lstStyle>
          <a:p>
            <a:r>
              <a:rPr lang="fi-FI"/>
              <a:t>Muokkaa perustyyl. napsautt.</a:t>
            </a:r>
          </a:p>
        </p:txBody>
      </p:sp>
      <p:sp>
        <p:nvSpPr>
          <p:cNvPr id="3" name="Sisällön paikkamerkki 2">
            <a:extLst>
              <a:ext uri="{FF2B5EF4-FFF2-40B4-BE49-F238E27FC236}">
                <a16:creationId xmlns:a16="http://schemas.microsoft.com/office/drawing/2014/main" id="{856AB8B1-6E83-3A43-9060-174AB144014F}"/>
              </a:ext>
            </a:extLst>
          </p:cNvPr>
          <p:cNvSpPr>
            <a:spLocks noGrp="1"/>
          </p:cNvSpPr>
          <p:nvPr>
            <p:ph idx="1"/>
          </p:nvPr>
        </p:nvSpPr>
        <p:spPr>
          <a:xfrm>
            <a:off x="1011600" y="2221200"/>
            <a:ext cx="9788400" cy="1602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16BCFD18-7904-1E45-A241-126B5E215512}"/>
              </a:ext>
            </a:extLst>
          </p:cNvPr>
          <p:cNvSpPr>
            <a:spLocks noGrp="1"/>
          </p:cNvSpPr>
          <p:nvPr>
            <p:ph type="sldNum" sz="quarter" idx="12"/>
          </p:nvPr>
        </p:nvSpPr>
        <p:spPr>
          <a:xfrm>
            <a:off x="9230400" y="6310800"/>
            <a:ext cx="2743200" cy="365125"/>
          </a:xfrm>
        </p:spPr>
        <p:txBody>
          <a:bodyPr/>
          <a:lstStyle>
            <a:lvl1pPr>
              <a:defRPr>
                <a:solidFill>
                  <a:schemeClr val="tx1"/>
                </a:solidFill>
              </a:defRPr>
            </a:lvl1pPr>
          </a:lstStyle>
          <a:p>
            <a:fld id="{4CAD2DE5-D84C-BE4C-ADEE-42D079BC136F}" type="slidenum">
              <a:rPr lang="fi-FI" smtClean="0"/>
              <a:pPr/>
              <a:t>‹#›</a:t>
            </a:fld>
            <a:endParaRPr lang="fi-FI"/>
          </a:p>
        </p:txBody>
      </p:sp>
      <p:pic>
        <p:nvPicPr>
          <p:cNvPr id="5" name="Kuva 10">
            <a:extLst>
              <a:ext uri="{FF2B5EF4-FFF2-40B4-BE49-F238E27FC236}">
                <a16:creationId xmlns:a16="http://schemas.microsoft.com/office/drawing/2014/main" id="{14DA32FF-B8FA-4B6C-AB2B-3B9BE11979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57042" y="217143"/>
            <a:ext cx="2268283" cy="475875"/>
          </a:xfrm>
          <a:prstGeom prst="rect">
            <a:avLst/>
          </a:prstGeom>
        </p:spPr>
      </p:pic>
      <p:pic>
        <p:nvPicPr>
          <p:cNvPr id="7" name="Graphic 6">
            <a:extLst>
              <a:ext uri="{FF2B5EF4-FFF2-40B4-BE49-F238E27FC236}">
                <a16:creationId xmlns:a16="http://schemas.microsoft.com/office/drawing/2014/main" id="{B65945BC-B5BE-44B7-BABC-53DC7CF2ED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0135" y="5944533"/>
            <a:ext cx="2471728" cy="913465"/>
          </a:xfrm>
          <a:prstGeom prst="rect">
            <a:avLst/>
          </a:prstGeom>
        </p:spPr>
      </p:pic>
      <p:pic>
        <p:nvPicPr>
          <p:cNvPr id="8" name="Kuva 6" descr="Kuva, joka sisältää kohteen teksti, clipart-kuva&#10;&#10;Kuvaus luotu automaattisesti">
            <a:extLst>
              <a:ext uri="{FF2B5EF4-FFF2-40B4-BE49-F238E27FC236}">
                <a16:creationId xmlns:a16="http://schemas.microsoft.com/office/drawing/2014/main" id="{469B525C-295D-4B3C-8D19-949E324F9C5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27865" y="194235"/>
            <a:ext cx="1695450" cy="459324"/>
          </a:xfrm>
          <a:prstGeom prst="rect">
            <a:avLst/>
          </a:prstGeom>
        </p:spPr>
      </p:pic>
    </p:spTree>
    <p:extLst>
      <p:ext uri="{BB962C8B-B14F-4D97-AF65-F5344CB8AC3E}">
        <p14:creationId xmlns:p14="http://schemas.microsoft.com/office/powerpoint/2010/main" val="2600880786"/>
      </p:ext>
    </p:extLst>
  </p:cSld>
  <p:clrMapOvr>
    <a:overrideClrMapping bg1="dk1" tx1="lt1" bg2="dk2" tx2="lt2" accent1="accent1" accent2="accent2" accent3="accent3" accent4="accent4" accent5="accent5" accent6="accent6" hlink="hlink" folHlink="folHlink"/>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Kuvallinen dia 1">
    <p:spTree>
      <p:nvGrpSpPr>
        <p:cNvPr id="1" name=""/>
        <p:cNvGrpSpPr/>
        <p:nvPr/>
      </p:nvGrpSpPr>
      <p:grpSpPr>
        <a:xfrm>
          <a:off x="0" y="0"/>
          <a:ext cx="0" cy="0"/>
          <a:chOff x="0" y="0"/>
          <a:chExt cx="0" cy="0"/>
        </a:xfrm>
      </p:grpSpPr>
      <p:sp>
        <p:nvSpPr>
          <p:cNvPr id="12" name="Suorakulmio 11">
            <a:extLst>
              <a:ext uri="{FF2B5EF4-FFF2-40B4-BE49-F238E27FC236}">
                <a16:creationId xmlns:a16="http://schemas.microsoft.com/office/drawing/2014/main" id="{6CFFAD6A-D8D1-419D-A43A-8361C3211037}"/>
              </a:ext>
            </a:extLst>
          </p:cNvPr>
          <p:cNvSpPr/>
          <p:nvPr/>
        </p:nvSpPr>
        <p:spPr>
          <a:xfrm>
            <a:off x="1" y="0"/>
            <a:ext cx="322511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803200" y="889000"/>
            <a:ext cx="5550600" cy="1206000"/>
          </a:xfrm>
          <a:prstGeom prst="rect">
            <a:avLst/>
          </a:prstGeom>
        </p:spPr>
        <p:txBody>
          <a:bodyPr/>
          <a:lstStyle>
            <a:lvl1pPr>
              <a:defRPr>
                <a:solidFill>
                  <a:schemeClr val="tx2"/>
                </a:solidFill>
                <a:latin typeface="+mj-lt"/>
              </a:defRPr>
            </a:lvl1pPr>
          </a:lstStyle>
          <a:p>
            <a:r>
              <a:rPr lang="fi-FI"/>
              <a:t>Muokkaa perustyyl. napsautt.</a:t>
            </a:r>
          </a:p>
        </p:txBody>
      </p:sp>
      <p:sp>
        <p:nvSpPr>
          <p:cNvPr id="7" name="Dian numeron paikkamerkki 6">
            <a:extLst>
              <a:ext uri="{FF2B5EF4-FFF2-40B4-BE49-F238E27FC236}">
                <a16:creationId xmlns:a16="http://schemas.microsoft.com/office/drawing/2014/main" id="{81D00C2A-E72D-A946-9E24-337ABF0805DE}"/>
              </a:ext>
            </a:extLst>
          </p:cNvPr>
          <p:cNvSpPr>
            <a:spLocks noGrp="1"/>
          </p:cNvSpPr>
          <p:nvPr>
            <p:ph type="sldNum" sz="quarter" idx="12"/>
          </p:nvPr>
        </p:nvSpPr>
        <p:spPr>
          <a:xfrm>
            <a:off x="9230400" y="6310800"/>
            <a:ext cx="2743200" cy="365125"/>
          </a:xfrm>
        </p:spPr>
        <p:txBody>
          <a:bodyPr/>
          <a:lstStyle>
            <a:lvl1pPr>
              <a:defRPr>
                <a:solidFill>
                  <a:schemeClr val="tx2"/>
                </a:solidFill>
              </a:defRPr>
            </a:lvl1pPr>
          </a:lstStyle>
          <a:p>
            <a:fld id="{4CAD2DE5-D84C-BE4C-ADEE-42D079BC136F}" type="slidenum">
              <a:rPr lang="fi-FI" smtClean="0"/>
              <a:pPr/>
              <a:t>‹#›</a:t>
            </a:fld>
            <a:endParaRPr lang="fi-FI"/>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605487" y="889000"/>
            <a:ext cx="4880914" cy="5080000"/>
          </a:xfrm>
        </p:spPr>
        <p:txBody>
          <a:bodyPr/>
          <a:lstStyle>
            <a:lvl1pPr>
              <a:defRPr>
                <a:solidFill>
                  <a:schemeClr val="accent3"/>
                </a:solidFill>
                <a:latin typeface="+mj-lt"/>
              </a:defRPr>
            </a:lvl1pPr>
          </a:lstStyle>
          <a:p>
            <a:r>
              <a:rPr lang="fi-FI"/>
              <a:t>Lisää kuva napsauttamalla kuvaketta</a:t>
            </a:r>
          </a:p>
        </p:txBody>
      </p:sp>
      <p:pic>
        <p:nvPicPr>
          <p:cNvPr id="13" name="Graphic 12">
            <a:extLst>
              <a:ext uri="{FF2B5EF4-FFF2-40B4-BE49-F238E27FC236}">
                <a16:creationId xmlns:a16="http://schemas.microsoft.com/office/drawing/2014/main" id="{B9A5C3E1-0F59-4816-A340-5BCD98FBB1E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9170" y="5968544"/>
            <a:ext cx="2376257" cy="878182"/>
          </a:xfrm>
          <a:prstGeom prst="rect">
            <a:avLst/>
          </a:prstGeom>
        </p:spPr>
      </p:pic>
      <p:sp>
        <p:nvSpPr>
          <p:cNvPr id="11" name="Sisällön paikkamerkki 3">
            <a:extLst>
              <a:ext uri="{FF2B5EF4-FFF2-40B4-BE49-F238E27FC236}">
                <a16:creationId xmlns:a16="http://schemas.microsoft.com/office/drawing/2014/main" id="{326C7611-5D51-4F3F-991D-03B65D3877FE}"/>
              </a:ext>
            </a:extLst>
          </p:cNvPr>
          <p:cNvSpPr>
            <a:spLocks noGrp="1"/>
          </p:cNvSpPr>
          <p:nvPr>
            <p:ph sz="half" idx="14"/>
          </p:nvPr>
        </p:nvSpPr>
        <p:spPr>
          <a:xfrm>
            <a:off x="5803200" y="2246053"/>
            <a:ext cx="5954475" cy="3960194"/>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4" name="Kuva 6" descr="Kuva, joka sisältää kohteen teksti, clipart-kuva&#10;&#10;Kuvaus luotu automaattisesti">
            <a:extLst>
              <a:ext uri="{FF2B5EF4-FFF2-40B4-BE49-F238E27FC236}">
                <a16:creationId xmlns:a16="http://schemas.microsoft.com/office/drawing/2014/main" id="{BD87E824-FCF6-4855-BBF0-4E4AD98D66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0319" y="230267"/>
            <a:ext cx="1665843" cy="451303"/>
          </a:xfrm>
          <a:prstGeom prst="rect">
            <a:avLst/>
          </a:prstGeom>
        </p:spPr>
      </p:pic>
      <p:pic>
        <p:nvPicPr>
          <p:cNvPr id="15" name="Picture 9">
            <a:extLst>
              <a:ext uri="{FF2B5EF4-FFF2-40B4-BE49-F238E27FC236}">
                <a16:creationId xmlns:a16="http://schemas.microsoft.com/office/drawing/2014/main" id="{540827D8-B437-4D25-B0F0-ADF79AF0FC14}"/>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3290382391"/>
      </p:ext>
    </p:extLst>
  </p:cSld>
  <p:clrMapOvr>
    <a:masterClrMapping/>
  </p:clrMapOvr>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5407091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_Kuvallinen dia 3">
    <p:bg>
      <p:bgRef idx="1001">
        <a:schemeClr val="bg1"/>
      </p:bgRef>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FE25F6-CF92-C941-91F7-FF0AE432B4A6}"/>
              </a:ext>
            </a:extLst>
          </p:cNvPr>
          <p:cNvSpPr>
            <a:spLocks noGrp="1"/>
          </p:cNvSpPr>
          <p:nvPr>
            <p:ph type="title"/>
          </p:nvPr>
        </p:nvSpPr>
        <p:spPr>
          <a:xfrm>
            <a:off x="5648325" y="946291"/>
            <a:ext cx="5954475" cy="1206000"/>
          </a:xfrm>
          <a:prstGeom prst="rect">
            <a:avLst/>
          </a:prstGeom>
        </p:spPr>
        <p:txBody>
          <a:bodyPr>
            <a:normAutofit/>
          </a:bodyPr>
          <a:lstStyle>
            <a:lvl1pPr>
              <a:defRPr sz="400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r>
              <a:rPr lang="fi-FI"/>
              <a:t>Muokkaa ots. perustyyl. napsautt.</a:t>
            </a:r>
          </a:p>
        </p:txBody>
      </p:sp>
      <p:sp>
        <p:nvSpPr>
          <p:cNvPr id="4" name="Sisällön paikkamerkki 3">
            <a:extLst>
              <a:ext uri="{FF2B5EF4-FFF2-40B4-BE49-F238E27FC236}">
                <a16:creationId xmlns:a16="http://schemas.microsoft.com/office/drawing/2014/main" id="{290B30C2-D96B-C04E-B33F-2E0CF28B6C34}"/>
              </a:ext>
            </a:extLst>
          </p:cNvPr>
          <p:cNvSpPr>
            <a:spLocks noGrp="1"/>
          </p:cNvSpPr>
          <p:nvPr>
            <p:ph sz="half" idx="2"/>
          </p:nvPr>
        </p:nvSpPr>
        <p:spPr>
          <a:xfrm>
            <a:off x="5648325" y="2293500"/>
            <a:ext cx="5954475" cy="2997782"/>
          </a:xfrm>
          <a:prstGeom prst="rect">
            <a:avLst/>
          </a:prstGeom>
        </p:spPr>
        <p:txBody>
          <a:bodyPr>
            <a:normAutofit/>
          </a:bodyPr>
          <a:lstStyle>
            <a:lvl1pPr>
              <a:defRPr sz="2000">
                <a:latin typeface="Noto Sans" panose="020B0502040504020204" pitchFamily="34" charset="0"/>
                <a:ea typeface="Noto Sans" panose="020B0502040504020204" pitchFamily="34" charset="0"/>
                <a:cs typeface="Noto Sans" panose="020B0502040504020204" pitchFamily="34" charset="0"/>
              </a:defRPr>
            </a:lvl1pPr>
            <a:lvl2pPr>
              <a:defRPr sz="1800">
                <a:latin typeface="Noto Sans" panose="020B0502040504020204" pitchFamily="34" charset="0"/>
                <a:ea typeface="Noto Sans" panose="020B0502040504020204" pitchFamily="34" charset="0"/>
                <a:cs typeface="Noto Sans" panose="020B0502040504020204" pitchFamily="34" charset="0"/>
              </a:defRPr>
            </a:lvl2pPr>
            <a:lvl3pPr>
              <a:defRPr sz="1600">
                <a:latin typeface="Noto Sans" panose="020B0502040504020204" pitchFamily="34" charset="0"/>
                <a:ea typeface="Noto Sans" panose="020B0502040504020204" pitchFamily="34" charset="0"/>
                <a:cs typeface="Noto Sans" panose="020B0502040504020204" pitchFamily="34" charset="0"/>
              </a:defRPr>
            </a:lvl3pPr>
            <a:lvl4pPr>
              <a:defRPr sz="1400">
                <a:latin typeface="Noto Sans" panose="020B0502040504020204" pitchFamily="34" charset="0"/>
                <a:ea typeface="Noto Sans" panose="020B0502040504020204" pitchFamily="34" charset="0"/>
                <a:cs typeface="Noto Sans" panose="020B0502040504020204" pitchFamily="34" charset="0"/>
              </a:defRPr>
            </a:lvl4pPr>
            <a:lvl5pPr>
              <a:defRPr sz="1400">
                <a:latin typeface="Noto Sans" panose="020B0502040504020204" pitchFamily="34" charset="0"/>
                <a:ea typeface="Noto Sans" panose="020B0502040504020204" pitchFamily="34" charset="0"/>
                <a:cs typeface="Noto Sans" panose="020B0502040504020204" pitchFamily="34" charset="0"/>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9" name="Kuvan paikkamerkki 8">
            <a:extLst>
              <a:ext uri="{FF2B5EF4-FFF2-40B4-BE49-F238E27FC236}">
                <a16:creationId xmlns:a16="http://schemas.microsoft.com/office/drawing/2014/main" id="{B3F65CF1-5377-4A6F-B638-0CFE420FAD8B}"/>
              </a:ext>
            </a:extLst>
          </p:cNvPr>
          <p:cNvSpPr>
            <a:spLocks noGrp="1"/>
          </p:cNvSpPr>
          <p:nvPr>
            <p:ph type="pic" sz="quarter" idx="13"/>
          </p:nvPr>
        </p:nvSpPr>
        <p:spPr>
          <a:xfrm>
            <a:off x="847725" y="0"/>
            <a:ext cx="4524375" cy="6858000"/>
          </a:xfrm>
        </p:spPr>
        <p:txBody>
          <a:bodyPr>
            <a:normAutofit/>
          </a:bodyPr>
          <a:lstStyle>
            <a:lvl1pPr>
              <a:defRPr sz="2400">
                <a:latin typeface="Noto Sans" panose="020B0502040504020204" pitchFamily="34" charset="0"/>
                <a:ea typeface="Noto Sans" panose="020B0502040504020204" pitchFamily="34" charset="0"/>
                <a:cs typeface="Noto Sans" panose="020B0502040504020204" pitchFamily="34" charset="0"/>
              </a:defRPr>
            </a:lvl1pPr>
          </a:lstStyle>
          <a:p>
            <a:r>
              <a:rPr lang="fi-FI"/>
              <a:t>Lisää kuva napsauttamalla kuvaketta</a:t>
            </a:r>
          </a:p>
        </p:txBody>
      </p:sp>
      <p:pic>
        <p:nvPicPr>
          <p:cNvPr id="5" name="Graphic 4">
            <a:extLst>
              <a:ext uri="{FF2B5EF4-FFF2-40B4-BE49-F238E27FC236}">
                <a16:creationId xmlns:a16="http://schemas.microsoft.com/office/drawing/2014/main" id="{8899753B-57A8-472C-9E27-CD52B41EDB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1" name="Kuva 3">
            <a:extLst>
              <a:ext uri="{FF2B5EF4-FFF2-40B4-BE49-F238E27FC236}">
                <a16:creationId xmlns:a16="http://schemas.microsoft.com/office/drawing/2014/main" id="{21DF55A1-CEEA-4CD8-A634-8A8C1842F8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8325" y="6239973"/>
            <a:ext cx="1664614" cy="450971"/>
          </a:xfrm>
          <a:prstGeom prst="rect">
            <a:avLst/>
          </a:prstGeom>
        </p:spPr>
      </p:pic>
      <p:pic>
        <p:nvPicPr>
          <p:cNvPr id="12" name="Picture 9">
            <a:extLst>
              <a:ext uri="{FF2B5EF4-FFF2-40B4-BE49-F238E27FC236}">
                <a16:creationId xmlns:a16="http://schemas.microsoft.com/office/drawing/2014/main" id="{6166E4A5-BC28-4F15-8DDC-B731CE1849FB}"/>
              </a:ext>
            </a:extLst>
          </p:cNvPr>
          <p:cNvPicPr>
            <a:picLocks noChangeAspect="1"/>
          </p:cNvPicPr>
          <p:nvPr/>
        </p:nvPicPr>
        <p:blipFill>
          <a:blip r:embed="rId4"/>
          <a:stretch>
            <a:fillRect/>
          </a:stretch>
        </p:blipFill>
        <p:spPr>
          <a:xfrm>
            <a:off x="9246147" y="182075"/>
            <a:ext cx="2945854" cy="618025"/>
          </a:xfrm>
          <a:prstGeom prst="rect">
            <a:avLst/>
          </a:prstGeom>
        </p:spPr>
      </p:pic>
      <p:pic>
        <p:nvPicPr>
          <p:cNvPr id="8" name="Graphic 4">
            <a:extLst>
              <a:ext uri="{FF2B5EF4-FFF2-40B4-BE49-F238E27FC236}">
                <a16:creationId xmlns:a16="http://schemas.microsoft.com/office/drawing/2014/main" id="{2B378085-D4F4-4EC6-B0AC-8B3006DF57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6472" y="6089688"/>
            <a:ext cx="2390768" cy="883544"/>
          </a:xfrm>
          <a:prstGeom prst="rect">
            <a:avLst/>
          </a:prstGeom>
        </p:spPr>
      </p:pic>
      <p:pic>
        <p:nvPicPr>
          <p:cNvPr id="10" name="Kuva 3">
            <a:extLst>
              <a:ext uri="{FF2B5EF4-FFF2-40B4-BE49-F238E27FC236}">
                <a16:creationId xmlns:a16="http://schemas.microsoft.com/office/drawing/2014/main" id="{52ACBD02-6184-4288-8268-4541F6D358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48325" y="6239973"/>
            <a:ext cx="1664614" cy="450971"/>
          </a:xfrm>
          <a:prstGeom prst="rect">
            <a:avLst/>
          </a:prstGeom>
        </p:spPr>
      </p:pic>
      <p:pic>
        <p:nvPicPr>
          <p:cNvPr id="13" name="Picture 9">
            <a:extLst>
              <a:ext uri="{FF2B5EF4-FFF2-40B4-BE49-F238E27FC236}">
                <a16:creationId xmlns:a16="http://schemas.microsoft.com/office/drawing/2014/main" id="{C7B2D654-7346-4ADB-8A93-E0426E8FDDC5}"/>
              </a:ext>
            </a:extLst>
          </p:cNvPr>
          <p:cNvPicPr>
            <a:picLocks noChangeAspect="1"/>
          </p:cNvPicPr>
          <p:nvPr userDrawn="1"/>
        </p:nvPicPr>
        <p:blipFill>
          <a:blip r:embed="rId4"/>
          <a:stretch>
            <a:fillRect/>
          </a:stretch>
        </p:blipFill>
        <p:spPr>
          <a:xfrm>
            <a:off x="9246147" y="182075"/>
            <a:ext cx="2945854" cy="618025"/>
          </a:xfrm>
          <a:prstGeom prst="rect">
            <a:avLst/>
          </a:prstGeom>
        </p:spPr>
      </p:pic>
    </p:spTree>
    <p:extLst>
      <p:ext uri="{BB962C8B-B14F-4D97-AF65-F5344CB8AC3E}">
        <p14:creationId xmlns:p14="http://schemas.microsoft.com/office/powerpoint/2010/main" val="3428555792"/>
      </p:ext>
    </p:extLst>
  </p:cSld>
  <p:clrMapOvr>
    <a:overrideClrMapping bg1="lt1" tx1="dk1" bg2="lt2" tx2="dk2" accent1="accent1" accent2="accent2" accent3="accent3" accent4="accent4" accent5="accent5" accent6="accent6" hlink="hlink" folHlink="folHlink"/>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3.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slideLayout" Target="../slideLayouts/slideLayout86.xml"/><Relationship Id="rId3" Type="http://schemas.openxmlformats.org/officeDocument/2006/relationships/slideLayout" Target="../slideLayouts/slideLayout71.xml"/><Relationship Id="rId21" Type="http://schemas.openxmlformats.org/officeDocument/2006/relationships/theme" Target="../theme/theme5.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slideLayout" Target="../slideLayouts/slideLayout85.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slideLayout" Target="../slideLayouts/slideLayout8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slideLayout" Target="../slideLayouts/slideLayout87.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6103A14-C135-834E-B414-54A2579B920D}"/>
              </a:ext>
            </a:extLst>
          </p:cNvPr>
          <p:cNvSpPr>
            <a:spLocks noGrp="1"/>
          </p:cNvSpPr>
          <p:nvPr>
            <p:ph type="title"/>
          </p:nvPr>
        </p:nvSpPr>
        <p:spPr>
          <a:xfrm>
            <a:off x="1011600" y="1044000"/>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4E48D997-9061-C949-9CBF-DAD1881F260B}"/>
              </a:ext>
            </a:extLst>
          </p:cNvPr>
          <p:cNvSpPr>
            <a:spLocks noGrp="1"/>
          </p:cNvSpPr>
          <p:nvPr>
            <p:ph type="body" idx="1"/>
          </p:nvPr>
        </p:nvSpPr>
        <p:spPr>
          <a:xfrm>
            <a:off x="1011600" y="2221200"/>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CCB814D-E2FC-CE4E-86B0-1D912AC250DC}"/>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211481810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77" r:id="rId5"/>
    <p:sldLayoutId id="2147483736" r:id="rId6"/>
    <p:sldLayoutId id="2147483739" r:id="rId7"/>
    <p:sldLayoutId id="2147483740" r:id="rId8"/>
    <p:sldLayoutId id="2147483742" r:id="rId9"/>
    <p:sldLayoutId id="2147483744" r:id="rId10"/>
    <p:sldLayoutId id="2147483680" r:id="rId11"/>
    <p:sldLayoutId id="2147483782" r:id="rId12"/>
    <p:sldLayoutId id="2147483783" r:id="rId13"/>
    <p:sldLayoutId id="2147483786" r:id="rId14"/>
    <p:sldLayoutId id="2147483807" r:id="rId15"/>
    <p:sldLayoutId id="2147483845" r:id="rId16"/>
    <p:sldLayoutId id="2147483847" r:id="rId17"/>
    <p:sldLayoutId id="2147483848" r:id="rId18"/>
    <p:sldLayoutId id="2147483849" r:id="rId19"/>
  </p:sldLayoutIdLst>
  <p:hf hdr="0" ftr="0" dt="0"/>
  <p:txStyles>
    <p:titleStyle>
      <a:lvl1pPr algn="l" defTabSz="914400" rtl="0" eaLnBrk="1" latinLnBrk="0" hangingPunct="1">
        <a:lnSpc>
          <a:spcPct val="90000"/>
        </a:lnSpc>
        <a:spcBef>
          <a:spcPct val="0"/>
        </a:spcBef>
        <a:buNone/>
        <a:defRPr sz="4000" b="1" i="0" kern="1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Font typeface="calibri" panose="020B0604020202020204" pitchFamily="34" charset="0"/>
        <a:buChar char="•"/>
        <a:defRPr sz="2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6103A14-C135-834E-B414-54A2579B920D}"/>
              </a:ext>
            </a:extLst>
          </p:cNvPr>
          <p:cNvSpPr>
            <a:spLocks noGrp="1"/>
          </p:cNvSpPr>
          <p:nvPr>
            <p:ph type="title"/>
          </p:nvPr>
        </p:nvSpPr>
        <p:spPr>
          <a:xfrm>
            <a:off x="1011600" y="1044000"/>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4E48D997-9061-C949-9CBF-DAD1881F260B}"/>
              </a:ext>
            </a:extLst>
          </p:cNvPr>
          <p:cNvSpPr>
            <a:spLocks noGrp="1"/>
          </p:cNvSpPr>
          <p:nvPr>
            <p:ph type="body" idx="1"/>
          </p:nvPr>
        </p:nvSpPr>
        <p:spPr>
          <a:xfrm>
            <a:off x="1011600" y="2221200"/>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CCB814D-E2FC-CE4E-86B0-1D912AC250DC}"/>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3357426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8" r:id="rId4"/>
    <p:sldLayoutId id="2147483760" r:id="rId5"/>
    <p:sldLayoutId id="2147483761" r:id="rId6"/>
    <p:sldLayoutId id="2147483764" r:id="rId7"/>
    <p:sldLayoutId id="2147483766" r:id="rId8"/>
    <p:sldLayoutId id="2147483769" r:id="rId9"/>
    <p:sldLayoutId id="2147483770" r:id="rId10"/>
    <p:sldLayoutId id="2147483771" r:id="rId11"/>
    <p:sldLayoutId id="2147483772" r:id="rId12"/>
    <p:sldLayoutId id="2147483774" r:id="rId13"/>
    <p:sldLayoutId id="2147483775" r:id="rId14"/>
    <p:sldLayoutId id="2147483776" r:id="rId15"/>
    <p:sldLayoutId id="2147483785" r:id="rId16"/>
  </p:sldLayoutIdLst>
  <p:hf hdr="0" ftr="0" dt="0"/>
  <p:txStyles>
    <p:titleStyle>
      <a:lvl1pPr algn="l" defTabSz="914400" rtl="0" eaLnBrk="1" latinLnBrk="0" hangingPunct="1">
        <a:lnSpc>
          <a:spcPct val="90000"/>
        </a:lnSpc>
        <a:spcBef>
          <a:spcPct val="0"/>
        </a:spcBef>
        <a:buNone/>
        <a:defRPr sz="4000" b="1" i="0" kern="1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Font typeface="calibri" panose="020B0604020202020204" pitchFamily="34" charset="0"/>
        <a:buChar char="•"/>
        <a:defRPr sz="2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6103A14-C135-834E-B414-54A2579B920D}"/>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4E48D997-9061-C949-9CBF-DAD1881F260B}"/>
              </a:ext>
            </a:extLst>
          </p:cNvPr>
          <p:cNvSpPr>
            <a:spLocks noGrp="1"/>
          </p:cNvSpPr>
          <p:nvPr>
            <p:ph type="body"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a:extLst>
              <a:ext uri="{FF2B5EF4-FFF2-40B4-BE49-F238E27FC236}">
                <a16:creationId xmlns:a16="http://schemas.microsoft.com/office/drawing/2014/main" id="{0CCB814D-E2FC-CE4E-86B0-1D912AC250DC}"/>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dirty="0"/>
          </a:p>
        </p:txBody>
      </p:sp>
    </p:spTree>
    <p:extLst>
      <p:ext uri="{BB962C8B-B14F-4D97-AF65-F5344CB8AC3E}">
        <p14:creationId xmlns:p14="http://schemas.microsoft.com/office/powerpoint/2010/main" val="1672816861"/>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8" r:id="rId18"/>
    <p:sldLayoutId id="2147483809" r:id="rId19"/>
    <p:sldLayoutId id="2147483871" r:id="rId20"/>
  </p:sldLayoutIdLst>
  <p:hf hdr="0" ftr="0" dt="0"/>
  <p:txStyles>
    <p:titleStyle>
      <a:lvl1pPr algn="l" defTabSz="914400" rtl="0" eaLnBrk="1" latinLnBrk="0" hangingPunct="1">
        <a:lnSpc>
          <a:spcPct val="90000"/>
        </a:lnSpc>
        <a:spcBef>
          <a:spcPct val="0"/>
        </a:spcBef>
        <a:buNone/>
        <a:defRPr sz="3200" b="1" i="0" kern="1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Clr>
          <a:schemeClr val="accent1"/>
        </a:buClr>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Clr>
          <a:schemeClr val="accent1"/>
        </a:buClr>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Clr>
          <a:schemeClr val="accent1"/>
        </a:buClr>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1" name="Otsikon paikkamerkki 1">
            <a:extLst>
              <a:ext uri="{FF2B5EF4-FFF2-40B4-BE49-F238E27FC236}">
                <a16:creationId xmlns:a16="http://schemas.microsoft.com/office/drawing/2014/main" id="{D0A271A1-47D9-7433-02BE-8066884A47EA}"/>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2" name="Tekstin paikkamerkki 2">
            <a:extLst>
              <a:ext uri="{FF2B5EF4-FFF2-40B4-BE49-F238E27FC236}">
                <a16:creationId xmlns:a16="http://schemas.microsoft.com/office/drawing/2014/main" id="{FB451638-7BA4-9E1D-0BA9-D5DC3C558038}"/>
              </a:ext>
            </a:extLst>
          </p:cNvPr>
          <p:cNvSpPr>
            <a:spLocks noGrp="1"/>
          </p:cNvSpPr>
          <p:nvPr>
            <p:ph type="body" idx="1"/>
          </p:nvPr>
        </p:nvSpPr>
        <p:spPr>
          <a:xfrm>
            <a:off x="729050" y="2205682"/>
            <a:ext cx="10733902" cy="3577280"/>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13" name="Dian numeron paikkamerkki 5">
            <a:extLst>
              <a:ext uri="{FF2B5EF4-FFF2-40B4-BE49-F238E27FC236}">
                <a16:creationId xmlns:a16="http://schemas.microsoft.com/office/drawing/2014/main" id="{531DA820-CA58-3259-D6F4-D15A67462F44}"/>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1113758996"/>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Clr>
          <a:schemeClr val="accent1"/>
        </a:buClr>
        <a:buFont typeface="calibri" panose="020B0604020202020204" pitchFamily="34" charset="0"/>
        <a:buChar char="•"/>
        <a:defRPr sz="20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Clr>
          <a:schemeClr val="accent1"/>
        </a:buClr>
        <a:buFont typeface="calibri" panose="020B0604020202020204" pitchFamily="34" charset="0"/>
        <a:buChar char="•"/>
        <a:defRPr sz="18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Clr>
          <a:schemeClr val="accent1"/>
        </a:buClr>
        <a:buFont typeface="calibri" panose="020B0604020202020204" pitchFamily="34" charset="0"/>
        <a:buChar char="•"/>
        <a:defRPr sz="16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bg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86103A14-C135-834E-B414-54A2579B920D}"/>
              </a:ext>
            </a:extLst>
          </p:cNvPr>
          <p:cNvSpPr>
            <a:spLocks noGrp="1"/>
          </p:cNvSpPr>
          <p:nvPr>
            <p:ph type="title"/>
          </p:nvPr>
        </p:nvSpPr>
        <p:spPr>
          <a:xfrm>
            <a:off x="729049" y="1075038"/>
            <a:ext cx="10733901" cy="113064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4E48D997-9061-C949-9CBF-DAD1881F260B}"/>
              </a:ext>
            </a:extLst>
          </p:cNvPr>
          <p:cNvSpPr>
            <a:spLocks noGrp="1"/>
          </p:cNvSpPr>
          <p:nvPr>
            <p:ph type="body" idx="1"/>
          </p:nvPr>
        </p:nvSpPr>
        <p:spPr>
          <a:xfrm>
            <a:off x="729050" y="2205682"/>
            <a:ext cx="10733902" cy="3577280"/>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CCB814D-E2FC-CE4E-86B0-1D912AC250DC}"/>
              </a:ext>
            </a:extLst>
          </p:cNvPr>
          <p:cNvSpPr>
            <a:spLocks noGrp="1"/>
          </p:cNvSpPr>
          <p:nvPr>
            <p:ph type="sldNum" sz="quarter" idx="4"/>
          </p:nvPr>
        </p:nvSpPr>
        <p:spPr>
          <a:xfrm>
            <a:off x="9230400" y="6310800"/>
            <a:ext cx="2743200" cy="365125"/>
          </a:xfrm>
          <a:prstGeom prst="rect">
            <a:avLst/>
          </a:prstGeom>
        </p:spPr>
        <p:txBody>
          <a:bodyPr vert="horz" lIns="91440" tIns="45720" rIns="91440" bIns="45720" rtlCol="0" anchor="ctr"/>
          <a:lstStyle>
            <a:lvl1pPr algn="r">
              <a:defRPr sz="1200" b="0" i="0">
                <a:solidFill>
                  <a:schemeClr val="tx2"/>
                </a:solidFill>
                <a:latin typeface="Calibri" panose="020F0502020204030204" pitchFamily="34" charset="0"/>
              </a:defRPr>
            </a:lvl1pPr>
          </a:lstStyle>
          <a:p>
            <a:fld id="{4CAD2DE5-D84C-BE4C-ADEE-42D079BC136F}" type="slidenum">
              <a:rPr lang="fi-FI" smtClean="0"/>
              <a:pPr/>
              <a:t>‹#›</a:t>
            </a:fld>
            <a:endParaRPr lang="fi-FI"/>
          </a:p>
        </p:txBody>
      </p:sp>
    </p:spTree>
    <p:extLst>
      <p:ext uri="{BB962C8B-B14F-4D97-AF65-F5344CB8AC3E}">
        <p14:creationId xmlns:p14="http://schemas.microsoft.com/office/powerpoint/2010/main" val="2263715738"/>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 id="2147483862" r:id="rId12"/>
    <p:sldLayoutId id="2147483863" r:id="rId13"/>
    <p:sldLayoutId id="2147483864" r:id="rId14"/>
    <p:sldLayoutId id="2147483865" r:id="rId15"/>
    <p:sldLayoutId id="2147483866" r:id="rId16"/>
    <p:sldLayoutId id="2147483867" r:id="rId17"/>
    <p:sldLayoutId id="2147483868" r:id="rId18"/>
    <p:sldLayoutId id="2147483869" r:id="rId19"/>
    <p:sldLayoutId id="2147483870" r:id="rId20"/>
  </p:sldLayoutIdLst>
  <p:hf hdr="0" ftr="0" dt="0"/>
  <p:txStyles>
    <p:titleStyle>
      <a:lvl1pPr algn="l" defTabSz="914400" rtl="0" eaLnBrk="1" latinLnBrk="0" hangingPunct="1">
        <a:lnSpc>
          <a:spcPct val="90000"/>
        </a:lnSpc>
        <a:spcBef>
          <a:spcPct val="0"/>
        </a:spcBef>
        <a:buNone/>
        <a:defRPr sz="3200" b="1" i="0" kern="1200">
          <a:solidFill>
            <a:schemeClr val="tx2"/>
          </a:solidFill>
          <a:latin typeface="Noto Sans" panose="020B0502040504020204" pitchFamily="34" charset="0"/>
          <a:ea typeface="Noto Sans" panose="020B0502040504020204" pitchFamily="34" charset="0"/>
          <a:cs typeface="Noto Sans" panose="020B0502040504020204" pitchFamily="34" charset="0"/>
        </a:defRPr>
      </a:lvl1pPr>
    </p:titleStyle>
    <p:bodyStyle>
      <a:lvl1pPr marL="228600" indent="-228600" algn="l" defTabSz="914400" rtl="0" eaLnBrk="1" latinLnBrk="0" hangingPunct="1">
        <a:lnSpc>
          <a:spcPct val="100000"/>
        </a:lnSpc>
        <a:spcBef>
          <a:spcPts val="1000"/>
        </a:spcBef>
        <a:buClr>
          <a:schemeClr val="accent1"/>
        </a:buClr>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Clr>
          <a:schemeClr val="accent1"/>
        </a:buClr>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Clr>
          <a:schemeClr val="accent1"/>
        </a:buClr>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Clr>
          <a:schemeClr val="accent1"/>
        </a:buClr>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video" Target="https://www.youtube.com/embed/QLrNmXShWgI?feature=oembed" TargetMode="External"/><Relationship Id="rId4" Type="http://schemas.openxmlformats.org/officeDocument/2006/relationships/image" Target="../media/image35.jpeg"/></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5.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40.svg"/><Relationship Id="rId4" Type="http://schemas.openxmlformats.org/officeDocument/2006/relationships/image" Target="../media/image39.sv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svg"/><Relationship Id="rId1" Type="http://schemas.openxmlformats.org/officeDocument/2006/relationships/slideLayout" Target="../slideLayouts/slideLayout18.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7"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16.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http://www.venner.fi/"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hyperlink" Target="https://mifuko.com/fi" TargetMode="External"/><Relationship Id="rId7"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16.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42.xml.rels><?xml version="1.0" encoding="UTF-8" standalone="yes"?>
<Relationships xmlns="http://schemas.openxmlformats.org/package/2006/relationships"><Relationship Id="rId3" Type="http://schemas.openxmlformats.org/officeDocument/2006/relationships/hyperlink" Target="http://www.minduu.fi/" TargetMode="External"/><Relationship Id="rId2" Type="http://schemas.openxmlformats.org/officeDocument/2006/relationships/notesSlide" Target="../notesSlides/notesSlide39.xml"/><Relationship Id="rId1" Type="http://schemas.openxmlformats.org/officeDocument/2006/relationships/slideLayout" Target="../slideLayouts/slideLayout1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60.jpeg"/></Relationships>
</file>

<file path=ppt/slides/_rels/slide43.xml.rels><?xml version="1.0" encoding="UTF-8" standalone="yes"?>
<Relationships xmlns="http://schemas.openxmlformats.org/package/2006/relationships"><Relationship Id="rId3" Type="http://schemas.openxmlformats.org/officeDocument/2006/relationships/hyperlink" Target="https://hukka.ai/" TargetMode="External"/><Relationship Id="rId7"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16.xml"/><Relationship Id="rId6" Type="http://schemas.openxmlformats.org/officeDocument/2006/relationships/image" Target="../media/image59.png"/><Relationship Id="rId5" Type="http://schemas.openxmlformats.org/officeDocument/2006/relationships/image" Target="../media/image56.jpeg"/><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5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5.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5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8A1DAE-BFBD-BBE3-3005-2CA15C1A7A2C}"/>
              </a:ext>
            </a:extLst>
          </p:cNvPr>
          <p:cNvSpPr>
            <a:spLocks noGrp="1"/>
          </p:cNvSpPr>
          <p:nvPr>
            <p:ph type="ctrTitle"/>
          </p:nvPr>
        </p:nvSpPr>
        <p:spPr/>
        <p:txBody>
          <a:bodyPr>
            <a:normAutofit/>
          </a:bodyPr>
          <a:lstStyle/>
          <a:p>
            <a:r>
              <a:rPr lang="fi-FI">
                <a:latin typeface="Noto Sans"/>
                <a:ea typeface="Noto Sans"/>
                <a:cs typeface="Noto Sans"/>
              </a:rPr>
              <a:t>Yhteiskunnallinen yrittäjyys: mitä, miksi ja miten?</a:t>
            </a:r>
            <a:br>
              <a:rPr lang="fi-FI" dirty="0">
                <a:latin typeface="Noto Sans"/>
                <a:ea typeface="Noto Sans"/>
                <a:cs typeface="Noto Sans"/>
              </a:rPr>
            </a:br>
            <a:endParaRPr lang="fi-FI" dirty="0">
              <a:latin typeface="Noto Sans"/>
              <a:ea typeface="Noto Sans"/>
              <a:cs typeface="Noto Sans"/>
            </a:endParaRPr>
          </a:p>
        </p:txBody>
      </p:sp>
      <p:sp>
        <p:nvSpPr>
          <p:cNvPr id="3" name="Alaotsikko 2">
            <a:extLst>
              <a:ext uri="{FF2B5EF4-FFF2-40B4-BE49-F238E27FC236}">
                <a16:creationId xmlns:a16="http://schemas.microsoft.com/office/drawing/2014/main" id="{BB40DAAF-0D12-5A6F-9154-76782FD0A21F}"/>
              </a:ext>
            </a:extLst>
          </p:cNvPr>
          <p:cNvSpPr>
            <a:spLocks noGrp="1"/>
          </p:cNvSpPr>
          <p:nvPr>
            <p:ph type="subTitle" idx="4294967295"/>
          </p:nvPr>
        </p:nvSpPr>
        <p:spPr>
          <a:xfrm>
            <a:off x="2815527" y="3740020"/>
            <a:ext cx="6570662" cy="1320800"/>
          </a:xfrm>
        </p:spPr>
        <p:txBody>
          <a:bodyPr vert="horz" lIns="91440" tIns="45720" rIns="91440" bIns="45720" rtlCol="0" anchor="t">
            <a:normAutofit/>
          </a:bodyPr>
          <a:lstStyle/>
          <a:p>
            <a:pPr marL="0" indent="0" algn="ctr">
              <a:buNone/>
            </a:pPr>
            <a:r>
              <a:rPr lang="fi-FI" dirty="0">
                <a:latin typeface="Noto Sans"/>
                <a:ea typeface="Noto Sans"/>
                <a:cs typeface="Noto Sans"/>
              </a:rPr>
              <a:t>Korkea-aste</a:t>
            </a:r>
            <a:endParaRPr lang="fi-FI" dirty="0"/>
          </a:p>
        </p:txBody>
      </p:sp>
    </p:spTree>
    <p:extLst>
      <p:ext uri="{BB962C8B-B14F-4D97-AF65-F5344CB8AC3E}">
        <p14:creationId xmlns:p14="http://schemas.microsoft.com/office/powerpoint/2010/main" val="2526062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33B37A8-A59C-A0B5-3905-3D3D679D77CD}"/>
              </a:ext>
            </a:extLst>
          </p:cNvPr>
          <p:cNvSpPr>
            <a:spLocks noGrp="1"/>
          </p:cNvSpPr>
          <p:nvPr>
            <p:ph type="title"/>
          </p:nvPr>
        </p:nvSpPr>
        <p:spPr/>
        <p:txBody>
          <a:bodyPr>
            <a:normAutofit/>
          </a:bodyPr>
          <a:lstStyle/>
          <a:p>
            <a:r>
              <a:rPr lang="fi-FI"/>
              <a:t>Yhteiskunnallisten yritysten osaamiskeskus – YYO</a:t>
            </a:r>
          </a:p>
        </p:txBody>
      </p:sp>
      <p:sp>
        <p:nvSpPr>
          <p:cNvPr id="4" name="Sisällön paikkamerkki 2">
            <a:extLst>
              <a:ext uri="{FF2B5EF4-FFF2-40B4-BE49-F238E27FC236}">
                <a16:creationId xmlns:a16="http://schemas.microsoft.com/office/drawing/2014/main" id="{73E51506-E0A0-6603-96B1-564E263173F9}"/>
              </a:ext>
            </a:extLst>
          </p:cNvPr>
          <p:cNvSpPr>
            <a:spLocks noGrp="1"/>
          </p:cNvSpPr>
          <p:nvPr>
            <p:ph idx="1"/>
          </p:nvPr>
        </p:nvSpPr>
        <p:spPr/>
        <p:txBody>
          <a:bodyPr>
            <a:normAutofit/>
          </a:bodyPr>
          <a:lstStyle/>
          <a:p>
            <a:r>
              <a:rPr lang="fi-FI"/>
              <a:t>YYO perustettiin 2021 työ- ja elinkeinoministeriön rahoituksella, osana työkykyohjelmaa.</a:t>
            </a:r>
          </a:p>
          <a:p>
            <a:r>
              <a:rPr lang="fi-FI" b="1"/>
              <a:t>Yhteiskunnallisten yritysten liiketoimintaedellytysten parantaminen –koordinaatiohanke (ESR+) </a:t>
            </a:r>
            <a:r>
              <a:rPr lang="fi-FI"/>
              <a:t>jatkaa toimintaa </a:t>
            </a:r>
            <a:r>
              <a:rPr lang="fi-FI" err="1"/>
              <a:t>YYO:n</a:t>
            </a:r>
            <a:r>
              <a:rPr lang="fi-FI"/>
              <a:t> brändin alla.</a:t>
            </a:r>
          </a:p>
          <a:p>
            <a:r>
              <a:rPr lang="fi-FI"/>
              <a:t>Hankkeen toteutusaikataulu on 2023–2027 ja siitä vastaa yhdentoista suomalaisen organisaation konsortio Silta-Valmennusyhdistyksen johdolla. </a:t>
            </a:r>
          </a:p>
          <a:p>
            <a:r>
              <a:rPr lang="fi-FI"/>
              <a:t>Toiminta on jaettu työpaketteihin siten, että kunkin aihealueen paras asiantuntemus saataisiin käyttöön oikeassa paikassa. Tavoitteet ovat kuitenkin yhteisiä ja yhteistyö niin hankkeen sisällä kuin ulkopuolistenkin toimijoiden kanssa tiivistä.​</a:t>
            </a:r>
          </a:p>
        </p:txBody>
      </p:sp>
    </p:spTree>
    <p:extLst>
      <p:ext uri="{BB962C8B-B14F-4D97-AF65-F5344CB8AC3E}">
        <p14:creationId xmlns:p14="http://schemas.microsoft.com/office/powerpoint/2010/main" val="2106273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174AC8-4B18-4B68-9B03-011783BDD257}"/>
              </a:ext>
            </a:extLst>
          </p:cNvPr>
          <p:cNvSpPr>
            <a:spLocks noGrp="1"/>
          </p:cNvSpPr>
          <p:nvPr>
            <p:ph type="sldNum" sz="quarter" idx="12"/>
          </p:nvPr>
        </p:nvSpPr>
        <p:spPr>
          <a:xfrm>
            <a:off x="9230400" y="631080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pic>
        <p:nvPicPr>
          <p:cNvPr id="11" name="Picture Placeholder 10">
            <a:extLst>
              <a:ext uri="{FF2B5EF4-FFF2-40B4-BE49-F238E27FC236}">
                <a16:creationId xmlns:a16="http://schemas.microsoft.com/office/drawing/2014/main" id="{D3E00943-2784-4FDF-A2FF-76F1230D507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591" b="1591"/>
          <a:stretch/>
        </p:blipFill>
        <p:spPr>
          <a:xfrm>
            <a:off x="654908" y="952695"/>
            <a:ext cx="4840820" cy="4882156"/>
          </a:xfrm>
        </p:spPr>
      </p:pic>
      <p:sp>
        <p:nvSpPr>
          <p:cNvPr id="5" name="Otsikko 4">
            <a:extLst>
              <a:ext uri="{FF2B5EF4-FFF2-40B4-BE49-F238E27FC236}">
                <a16:creationId xmlns:a16="http://schemas.microsoft.com/office/drawing/2014/main" id="{9ED41C8E-0166-1B7A-9916-227BFDF1486D}"/>
              </a:ext>
            </a:extLst>
          </p:cNvPr>
          <p:cNvSpPr>
            <a:spLocks noGrp="1"/>
          </p:cNvSpPr>
          <p:nvPr>
            <p:ph type="title"/>
          </p:nvPr>
        </p:nvSpPr>
        <p:spPr/>
        <p:txBody>
          <a:bodyPr/>
          <a:lstStyle/>
          <a:p>
            <a:r>
              <a:rPr lang="fi-FI"/>
              <a:t>Palvelumme</a:t>
            </a:r>
            <a:endParaRPr lang="fi-FI" dirty="0"/>
          </a:p>
        </p:txBody>
      </p:sp>
      <p:sp>
        <p:nvSpPr>
          <p:cNvPr id="6" name="Sisällön paikkamerkki 5">
            <a:extLst>
              <a:ext uri="{FF2B5EF4-FFF2-40B4-BE49-F238E27FC236}">
                <a16:creationId xmlns:a16="http://schemas.microsoft.com/office/drawing/2014/main" id="{F75A46A6-7D84-1E87-5D94-661AA10F1322}"/>
              </a:ext>
            </a:extLst>
          </p:cNvPr>
          <p:cNvSpPr>
            <a:spLocks noGrp="1"/>
          </p:cNvSpPr>
          <p:nvPr>
            <p:ph idx="1"/>
          </p:nvPr>
        </p:nvSpPr>
        <p:spPr/>
        <p:txBody>
          <a:bodyPr>
            <a:normAutofit fontScale="62500" lnSpcReduction="20000"/>
          </a:bodyPr>
          <a:lstStyle/>
          <a:p>
            <a:pPr marL="0" indent="0">
              <a:buNone/>
            </a:pPr>
            <a:r>
              <a:rPr lang="fi-FI" sz="2400" b="1"/>
              <a:t>Neuvontaa, ohjausta ja koulutusta</a:t>
            </a:r>
          </a:p>
          <a:p>
            <a:pPr>
              <a:spcBef>
                <a:spcPts val="400"/>
              </a:spcBef>
            </a:pPr>
            <a:r>
              <a:rPr lang="fi-FI" sz="2400"/>
              <a:t>yhteiskunnallisille yrityksille</a:t>
            </a:r>
          </a:p>
          <a:p>
            <a:pPr>
              <a:spcBef>
                <a:spcPts val="400"/>
              </a:spcBef>
            </a:pPr>
            <a:r>
              <a:rPr lang="fi-FI" sz="2400"/>
              <a:t>yhteiskunnallisen yrityksen perustamiseen</a:t>
            </a:r>
          </a:p>
          <a:p>
            <a:pPr>
              <a:spcBef>
                <a:spcPts val="400"/>
              </a:spcBef>
            </a:pPr>
            <a:r>
              <a:rPr lang="fi-FI" sz="2400"/>
              <a:t>palvelutuotannon yhtiöittämiseen</a:t>
            </a:r>
          </a:p>
          <a:p>
            <a:pPr>
              <a:spcBef>
                <a:spcPts val="400"/>
              </a:spcBef>
            </a:pPr>
            <a:r>
              <a:rPr lang="fi-FI" sz="2400"/>
              <a:t>osatyökykyisten työllistämiseen</a:t>
            </a:r>
          </a:p>
          <a:p>
            <a:pPr>
              <a:spcBef>
                <a:spcPts val="400"/>
              </a:spcBef>
            </a:pPr>
            <a:r>
              <a:rPr lang="fi-FI" sz="2400"/>
              <a:t>sosiaalisten, yhteiskunnallisten innovaatioiden kehittämiseen</a:t>
            </a:r>
          </a:p>
          <a:p>
            <a:pPr>
              <a:spcBef>
                <a:spcPts val="400"/>
              </a:spcBef>
            </a:pPr>
            <a:r>
              <a:rPr lang="fi-FI" sz="2400"/>
              <a:t>arviointiin ja vaikuttavuuteen</a:t>
            </a:r>
          </a:p>
          <a:p>
            <a:pPr marL="0" indent="0">
              <a:buNone/>
            </a:pPr>
            <a:r>
              <a:rPr lang="fi-FI" sz="2400" b="1"/>
              <a:t>Hankesparrausta</a:t>
            </a:r>
            <a:endParaRPr lang="fi-FI" sz="2400"/>
          </a:p>
          <a:p>
            <a:pPr>
              <a:spcBef>
                <a:spcPts val="400"/>
              </a:spcBef>
            </a:pPr>
            <a:r>
              <a:rPr lang="fi-FI" sz="2400"/>
              <a:t>yhteisötalous</a:t>
            </a:r>
          </a:p>
          <a:p>
            <a:pPr>
              <a:spcBef>
                <a:spcPts val="400"/>
              </a:spcBef>
            </a:pPr>
            <a:r>
              <a:rPr lang="fi-FI" sz="2400"/>
              <a:t>yhteiskunnalliset yritykset</a:t>
            </a:r>
          </a:p>
          <a:p>
            <a:pPr>
              <a:spcBef>
                <a:spcPts val="400"/>
              </a:spcBef>
            </a:pPr>
            <a:r>
              <a:rPr lang="fi-FI" sz="2400"/>
              <a:t>vaikeassa työmarkkina-asemassa olevien työllistäminen</a:t>
            </a:r>
          </a:p>
          <a:p>
            <a:pPr marL="0" indent="0">
              <a:buNone/>
            </a:pPr>
            <a:r>
              <a:rPr lang="fi-FI" sz="2400" b="1"/>
              <a:t>Tietoa ja tutkimusta </a:t>
            </a:r>
            <a:br>
              <a:rPr lang="fi-FI" sz="2400" b="1"/>
            </a:br>
            <a:r>
              <a:rPr lang="fi-FI" sz="2400" b="1"/>
              <a:t>yhteiskunnallisista yrityksistä</a:t>
            </a:r>
            <a:endParaRPr lang="fi-FI" sz="2400"/>
          </a:p>
          <a:p>
            <a:endParaRPr lang="fi-FI" dirty="0"/>
          </a:p>
        </p:txBody>
      </p:sp>
    </p:spTree>
    <p:extLst>
      <p:ext uri="{BB962C8B-B14F-4D97-AF65-F5344CB8AC3E}">
        <p14:creationId xmlns:p14="http://schemas.microsoft.com/office/powerpoint/2010/main" val="611098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88A5-80B4-9255-408B-CD835C456E2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D7AB61-2C8E-8793-CEF2-B4DACABBE502}"/>
              </a:ext>
            </a:extLst>
          </p:cNvPr>
          <p:cNvSpPr>
            <a:spLocks noGrp="1"/>
          </p:cNvSpPr>
          <p:nvPr>
            <p:ph type="title"/>
          </p:nvPr>
        </p:nvSpPr>
        <p:spPr>
          <a:xfrm>
            <a:off x="778476" y="1754026"/>
            <a:ext cx="10635048" cy="2337375"/>
          </a:xfrm>
        </p:spPr>
        <p:txBody>
          <a:bodyPr>
            <a:noAutofit/>
          </a:bodyPr>
          <a:lstStyle/>
          <a:p>
            <a:pPr algn="ctr"/>
            <a:r>
              <a:rPr lang="fi-FI" sz="4800" dirty="0">
                <a:latin typeface="Noto Sans"/>
                <a:ea typeface="Noto Sans"/>
                <a:cs typeface="Noto Sans"/>
              </a:rPr>
              <a:t>LUENTO 1:</a:t>
            </a:r>
            <a:br>
              <a:rPr lang="fi-FI" sz="4800" dirty="0">
                <a:latin typeface="Noto Sans"/>
                <a:ea typeface="Noto Sans"/>
                <a:cs typeface="Noto Sans"/>
              </a:rPr>
            </a:br>
            <a:r>
              <a:rPr lang="fi-FI" sz="4800" dirty="0"/>
              <a:t>Yhteiskunnallinen yrittäjyys toimintamallina</a:t>
            </a:r>
            <a:endParaRPr lang="fi-FI" sz="4000" dirty="0"/>
          </a:p>
        </p:txBody>
      </p:sp>
    </p:spTree>
    <p:extLst>
      <p:ext uri="{BB962C8B-B14F-4D97-AF65-F5344CB8AC3E}">
        <p14:creationId xmlns:p14="http://schemas.microsoft.com/office/powerpoint/2010/main" val="2431639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8B65F-0AC5-AAD6-2F8E-81931DB38D35}"/>
            </a:ext>
          </a:extLst>
        </p:cNvPr>
        <p:cNvGrpSpPr/>
        <p:nvPr/>
      </p:nvGrpSpPr>
      <p:grpSpPr>
        <a:xfrm>
          <a:off x="0" y="0"/>
          <a:ext cx="0" cy="0"/>
          <a:chOff x="0" y="0"/>
          <a:chExt cx="0" cy="0"/>
        </a:xfrm>
      </p:grpSpPr>
      <p:sp>
        <p:nvSpPr>
          <p:cNvPr id="12" name="Sisällön paikkamerkki 11">
            <a:extLst>
              <a:ext uri="{FF2B5EF4-FFF2-40B4-BE49-F238E27FC236}">
                <a16:creationId xmlns:a16="http://schemas.microsoft.com/office/drawing/2014/main" id="{41181A5D-9A7E-2196-63FC-9D0F42782558}"/>
              </a:ext>
            </a:extLst>
          </p:cNvPr>
          <p:cNvSpPr>
            <a:spLocks noGrp="1"/>
          </p:cNvSpPr>
          <p:nvPr>
            <p:ph type="title" idx="4294967295"/>
          </p:nvPr>
        </p:nvSpPr>
        <p:spPr>
          <a:xfrm>
            <a:off x="6434138" y="2368777"/>
            <a:ext cx="5319712" cy="3470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1000"/>
              </a:spcBef>
              <a:spcAft>
                <a:spcPts val="0"/>
              </a:spcAft>
              <a:buClrTx/>
              <a:buSzTx/>
              <a:buFont typeface="calibri" panose="020B0604020202020204" pitchFamily="34" charset="0"/>
              <a:buNone/>
              <a:tabLst/>
              <a:defRPr/>
            </a:pPr>
            <a:r>
              <a:rPr lang="fi-FI" sz="2400" i="1" dirty="0">
                <a:solidFill>
                  <a:schemeClr val="tx1"/>
                </a:solidFill>
              </a:rPr>
              <a:t>KESKUSTELU:</a:t>
            </a:r>
            <a:br>
              <a:rPr lang="fi-FI" sz="2400" b="0" i="1" dirty="0">
                <a:solidFill>
                  <a:schemeClr val="tx1"/>
                </a:solidFill>
              </a:rPr>
            </a:br>
            <a: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Mitä yhteiskunnallinen yritys ja yhteiskunnallinen yrittäjyys tuo mieleen? </a:t>
            </a:r>
          </a:p>
        </p:txBody>
      </p:sp>
      <p:pic>
        <p:nvPicPr>
          <p:cNvPr id="5" name="Kuvan paikkamerkki 4" descr="Kuva, joka sisältää kohteen taivas, henkilö, pitäminen, hehkulamppu&#10;&#10;Kuvaus luotu automaattisesti">
            <a:extLst>
              <a:ext uri="{FF2B5EF4-FFF2-40B4-BE49-F238E27FC236}">
                <a16:creationId xmlns:a16="http://schemas.microsoft.com/office/drawing/2014/main" id="{D2FB510E-FE0E-1485-ECC2-60818A55343A}"/>
              </a:ext>
            </a:extLst>
          </p:cNvPr>
          <p:cNvPicPr>
            <a:picLocks noGrp="1" noChangeAspect="1"/>
          </p:cNvPicPr>
          <p:nvPr>
            <p:ph type="pic" sz="quarter" idx="13"/>
          </p:nvPr>
        </p:nvPicPr>
        <p:blipFill>
          <a:blip r:embed="rId3"/>
          <a:srcRect l="21389" r="21389"/>
          <a:stretch>
            <a:fillRect/>
          </a:stretch>
        </p:blipFill>
        <p:spPr/>
      </p:pic>
    </p:spTree>
    <p:extLst>
      <p:ext uri="{BB962C8B-B14F-4D97-AF65-F5344CB8AC3E}">
        <p14:creationId xmlns:p14="http://schemas.microsoft.com/office/powerpoint/2010/main" val="1586309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nline-media 7" descr="Mitä on yhteiskunnallinen yritystoiminta?">
            <a:hlinkClick r:id="" action="ppaction://media"/>
            <a:extLst>
              <a:ext uri="{FF2B5EF4-FFF2-40B4-BE49-F238E27FC236}">
                <a16:creationId xmlns:a16="http://schemas.microsoft.com/office/drawing/2014/main" id="{37A8A3C0-8C71-F7A6-83EA-A45369220A25}"/>
              </a:ext>
            </a:extLst>
          </p:cNvPr>
          <p:cNvPicPr>
            <a:picLocks noRot="1" noChangeAspect="1"/>
          </p:cNvPicPr>
          <p:nvPr>
            <a:videoFile r:link="rId1"/>
          </p:nvPr>
        </p:nvPicPr>
        <p:blipFill>
          <a:blip r:embed="rId4"/>
          <a:srcRect b="443"/>
          <a:stretch>
            <a:fillRect/>
          </a:stretch>
        </p:blipFill>
        <p:spPr>
          <a:xfrm>
            <a:off x="20" y="10"/>
            <a:ext cx="12191980" cy="6857990"/>
          </a:xfrm>
          <a:prstGeom prst="rect">
            <a:avLst/>
          </a:prstGeom>
          <a:noFill/>
        </p:spPr>
      </p:pic>
      <p:sp>
        <p:nvSpPr>
          <p:cNvPr id="2" name="Dian numeron paikkamerkki 1" hidden="1">
            <a:extLst>
              <a:ext uri="{FF2B5EF4-FFF2-40B4-BE49-F238E27FC236}">
                <a16:creationId xmlns:a16="http://schemas.microsoft.com/office/drawing/2014/main" id="{8C1367AF-9E2B-2D2B-AD1B-1F4423FD52D6}"/>
              </a:ext>
            </a:extLst>
          </p:cNvPr>
          <p:cNvSpPr>
            <a:spLocks noGrp="1"/>
          </p:cNvSpPr>
          <p:nvPr>
            <p:ph type="sldNum" sz="quarter" idx="12"/>
          </p:nvPr>
        </p:nvSpPr>
        <p:spPr/>
        <p:txBody>
          <a:bodyPr/>
          <a:lstStyle/>
          <a:p>
            <a:pPr>
              <a:spcAft>
                <a:spcPts val="600"/>
              </a:spcAft>
            </a:pPr>
            <a:fld id="{4CAD2DE5-D84C-BE4C-ADEE-42D079BC136F}" type="slidenum">
              <a:rPr lang="fi-FI" smtClean="0"/>
              <a:pPr>
                <a:spcAft>
                  <a:spcPts val="600"/>
                </a:spcAft>
              </a:pPr>
              <a:t>6</a:t>
            </a:fld>
            <a:endParaRPr lang="fi-FI"/>
          </a:p>
        </p:txBody>
      </p:sp>
    </p:spTree>
    <p:extLst>
      <p:ext uri="{BB962C8B-B14F-4D97-AF65-F5344CB8AC3E}">
        <p14:creationId xmlns:p14="http://schemas.microsoft.com/office/powerpoint/2010/main" val="59054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tsikko 9">
            <a:extLst>
              <a:ext uri="{FF2B5EF4-FFF2-40B4-BE49-F238E27FC236}">
                <a16:creationId xmlns:a16="http://schemas.microsoft.com/office/drawing/2014/main" id="{47BE3E9D-164D-C928-FBC7-131D9E37CE10}"/>
              </a:ext>
            </a:extLst>
          </p:cNvPr>
          <p:cNvSpPr>
            <a:spLocks noGrp="1"/>
          </p:cNvSpPr>
          <p:nvPr>
            <p:ph type="title"/>
          </p:nvPr>
        </p:nvSpPr>
        <p:spPr>
          <a:xfrm>
            <a:off x="729049" y="1075038"/>
            <a:ext cx="10733901" cy="741868"/>
          </a:xfrm>
        </p:spPr>
        <p:txBody>
          <a:bodyPr anchor="ctr">
            <a:normAutofit/>
          </a:bodyPr>
          <a:lstStyle/>
          <a:p>
            <a:r>
              <a:rPr lang="fi-FI" dirty="0"/>
              <a:t>Yhteiskunnallisen yrityksen määritelmä</a:t>
            </a:r>
          </a:p>
        </p:txBody>
      </p:sp>
      <p:sp>
        <p:nvSpPr>
          <p:cNvPr id="3" name="Dian numeron paikkamerkki 2">
            <a:extLst>
              <a:ext uri="{FF2B5EF4-FFF2-40B4-BE49-F238E27FC236}">
                <a16:creationId xmlns:a16="http://schemas.microsoft.com/office/drawing/2014/main" id="{FB85C8A0-692C-8922-0475-F33074E5DC4B}"/>
              </a:ext>
            </a:extLst>
          </p:cNvPr>
          <p:cNvSpPr>
            <a:spLocks noGrp="1"/>
          </p:cNvSpPr>
          <p:nvPr>
            <p:ph type="sldNum" sz="quarter" idx="12"/>
          </p:nvPr>
        </p:nvSpPr>
        <p:spPr>
          <a:xfrm>
            <a:off x="870" y="6435208"/>
            <a:ext cx="11086320" cy="302921"/>
          </a:xfrm>
        </p:spPr>
        <p:txBody>
          <a:bodyPr anchor="ctr">
            <a:normAutofit fontScale="40000" lnSpcReduction="20000"/>
          </a:bodyPr>
          <a:lstStyle/>
          <a:p>
            <a:pPr>
              <a:defRPr/>
            </a:pPr>
            <a:r>
              <a:rPr lang="fi-FI" sz="3800" b="1" dirty="0">
                <a:latin typeface="Noto Sans"/>
                <a:ea typeface="Noto Sans"/>
                <a:cs typeface="Noto Sans"/>
              </a:rPr>
              <a:t>Yhteiskunnalliset yritykset voivat toimia missä tahansa yhtiömuodossa ja monenlaisilla toimialoilla!</a:t>
            </a:r>
            <a:endParaRPr lang="fi-FI" sz="3800" dirty="0">
              <a:latin typeface="Noto Sans"/>
              <a:ea typeface="Noto Sans"/>
              <a:cs typeface="Noto Sans"/>
            </a:endParaRPr>
          </a:p>
          <a:p>
            <a:pPr>
              <a:spcAft>
                <a:spcPts val="600"/>
              </a:spcAft>
              <a:defRPr/>
            </a:pPr>
            <a:endParaRPr lang="fi-FI" sz="4000" b="0" i="0" u="none" strike="noStrike" kern="1200" cap="none" spc="0" normalizeH="0" baseline="0" noProof="0" dirty="0">
              <a:ln>
                <a:noFill/>
              </a:ln>
              <a:effectLst/>
              <a:uLnTx/>
              <a:uFillTx/>
              <a:latin typeface="Noto Sans"/>
              <a:ea typeface="Noto Sans"/>
              <a:cs typeface="Noto Sans"/>
            </a:endParaRPr>
          </a:p>
        </p:txBody>
      </p:sp>
      <p:graphicFrame>
        <p:nvGraphicFramePr>
          <p:cNvPr id="13" name="Sisällön paikkamerkki 10">
            <a:extLst>
              <a:ext uri="{FF2B5EF4-FFF2-40B4-BE49-F238E27FC236}">
                <a16:creationId xmlns:a16="http://schemas.microsoft.com/office/drawing/2014/main" id="{910EF04C-D27B-9CF3-1A56-2408ADAC1B99}"/>
              </a:ext>
            </a:extLst>
          </p:cNvPr>
          <p:cNvGraphicFramePr>
            <a:graphicFrameLocks noGrp="1"/>
          </p:cNvGraphicFramePr>
          <p:nvPr>
            <p:ph idx="1"/>
            <p:extLst>
              <p:ext uri="{D42A27DB-BD31-4B8C-83A1-F6EECF244321}">
                <p14:modId xmlns:p14="http://schemas.microsoft.com/office/powerpoint/2010/main" val="2809279358"/>
              </p:ext>
            </p:extLst>
          </p:nvPr>
        </p:nvGraphicFramePr>
        <p:xfrm>
          <a:off x="729050" y="1824682"/>
          <a:ext cx="10733902" cy="4105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2516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034AF-DE78-737F-E50C-40E09FC6883F}"/>
            </a:ext>
          </a:extLst>
        </p:cNvPr>
        <p:cNvGrpSpPr/>
        <p:nvPr/>
      </p:nvGrpSpPr>
      <p:grpSpPr>
        <a:xfrm>
          <a:off x="0" y="0"/>
          <a:ext cx="0" cy="0"/>
          <a:chOff x="0" y="0"/>
          <a:chExt cx="0" cy="0"/>
        </a:xfrm>
      </p:grpSpPr>
      <p:pic>
        <p:nvPicPr>
          <p:cNvPr id="4" name="Kuva 3">
            <a:extLst>
              <a:ext uri="{FF2B5EF4-FFF2-40B4-BE49-F238E27FC236}">
                <a16:creationId xmlns:a16="http://schemas.microsoft.com/office/drawing/2014/main" id="{A1F256D9-A93C-7829-3DA0-88FC13D1E028}"/>
              </a:ext>
            </a:extLst>
          </p:cNvPr>
          <p:cNvPicPr>
            <a:picLocks noChangeAspect="1"/>
          </p:cNvPicPr>
          <p:nvPr/>
        </p:nvPicPr>
        <p:blipFill rotWithShape="1">
          <a:blip r:embed="rId2">
            <a:extLst>
              <a:ext uri="{28A0092B-C50C-407E-A947-70E740481C1C}">
                <a14:useLocalDpi xmlns:a14="http://schemas.microsoft.com/office/drawing/2010/main" val="0"/>
              </a:ext>
            </a:extLst>
          </a:blip>
          <a:srcRect t="12792" r="4295" b="13621"/>
          <a:stretch/>
        </p:blipFill>
        <p:spPr>
          <a:xfrm>
            <a:off x="683697" y="1152144"/>
            <a:ext cx="10824607" cy="4681727"/>
          </a:xfrm>
          <a:prstGeom prst="rect">
            <a:avLst/>
          </a:prstGeom>
          <a:noFill/>
        </p:spPr>
      </p:pic>
    </p:spTree>
    <p:extLst>
      <p:ext uri="{BB962C8B-B14F-4D97-AF65-F5344CB8AC3E}">
        <p14:creationId xmlns:p14="http://schemas.microsoft.com/office/powerpoint/2010/main" val="1291993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tsikko 8">
            <a:extLst>
              <a:ext uri="{FF2B5EF4-FFF2-40B4-BE49-F238E27FC236}">
                <a16:creationId xmlns:a16="http://schemas.microsoft.com/office/drawing/2014/main" id="{B1180C63-D7DE-440A-9FD5-72CD02DAD503}"/>
              </a:ext>
            </a:extLst>
          </p:cNvPr>
          <p:cNvSpPr>
            <a:spLocks noGrp="1"/>
          </p:cNvSpPr>
          <p:nvPr>
            <p:ph type="title"/>
          </p:nvPr>
        </p:nvSpPr>
        <p:spPr>
          <a:xfrm>
            <a:off x="5816621" y="934443"/>
            <a:ext cx="6824663" cy="1206000"/>
          </a:xfrm>
        </p:spPr>
        <p:txBody>
          <a:bodyPr>
            <a:noAutofit/>
          </a:bodyPr>
          <a:lstStyle/>
          <a:p>
            <a:r>
              <a:rPr lang="fi-FI" sz="2800" dirty="0"/>
              <a:t>Liiketoiminnan tuoton käyttö</a:t>
            </a:r>
          </a:p>
        </p:txBody>
      </p:sp>
      <p:sp>
        <p:nvSpPr>
          <p:cNvPr id="10" name="Sisällön paikkamerkki 9">
            <a:extLst>
              <a:ext uri="{FF2B5EF4-FFF2-40B4-BE49-F238E27FC236}">
                <a16:creationId xmlns:a16="http://schemas.microsoft.com/office/drawing/2014/main" id="{CC448D30-E79F-4166-8AD5-BDCD0C35171E}"/>
              </a:ext>
            </a:extLst>
          </p:cNvPr>
          <p:cNvSpPr>
            <a:spLocks noGrp="1"/>
          </p:cNvSpPr>
          <p:nvPr>
            <p:ph sz="half" idx="2"/>
          </p:nvPr>
        </p:nvSpPr>
        <p:spPr>
          <a:xfrm>
            <a:off x="5816621" y="2125515"/>
            <a:ext cx="5954475" cy="3578663"/>
          </a:xfrm>
        </p:spPr>
        <p:txBody>
          <a:bodyPr>
            <a:noAutofit/>
          </a:bodyPr>
          <a:lstStyle/>
          <a:p>
            <a:pPr>
              <a:lnSpc>
                <a:spcPct val="120000"/>
              </a:lnSpc>
            </a:pPr>
            <a:r>
              <a:rPr lang="fi-FI" sz="1600" dirty="0">
                <a:latin typeface="+mn-lt"/>
              </a:rPr>
              <a:t>Yhteiskunnalliset yritykset tekevät liiketoimintaa ja sen tulee aina olla kannattavaa.</a:t>
            </a:r>
          </a:p>
          <a:p>
            <a:pPr>
              <a:lnSpc>
                <a:spcPct val="120000"/>
              </a:lnSpc>
            </a:pPr>
            <a:r>
              <a:rPr lang="fi-FI" sz="1600" dirty="0">
                <a:latin typeface="+mn-lt"/>
              </a:rPr>
              <a:t>Rajoitettu voitonjako = yli 50 % voitosta tulee käyttää yhteiskunnallisen päämäärän edistämiseen.</a:t>
            </a:r>
          </a:p>
          <a:p>
            <a:pPr>
              <a:lnSpc>
                <a:spcPct val="120000"/>
              </a:lnSpc>
            </a:pPr>
            <a:r>
              <a:rPr lang="fi-FI" sz="1600" dirty="0">
                <a:latin typeface="+mn-lt"/>
              </a:rPr>
              <a:t>Voitot voidaan käyttää esimerkiksi:</a:t>
            </a:r>
          </a:p>
          <a:p>
            <a:pPr lvl="2">
              <a:lnSpc>
                <a:spcPct val="120000"/>
              </a:lnSpc>
            </a:pPr>
            <a:r>
              <a:rPr lang="fi-FI" dirty="0">
                <a:latin typeface="+mn-lt"/>
              </a:rPr>
              <a:t>toiminnan kehittämiseen</a:t>
            </a:r>
          </a:p>
          <a:p>
            <a:pPr lvl="2">
              <a:lnSpc>
                <a:spcPct val="120000"/>
              </a:lnSpc>
            </a:pPr>
            <a:r>
              <a:rPr lang="fi-FI" dirty="0">
                <a:latin typeface="+mn-lt"/>
              </a:rPr>
              <a:t>vaikuttavuuden kasvattamiseen</a:t>
            </a:r>
          </a:p>
          <a:p>
            <a:pPr lvl="2">
              <a:lnSpc>
                <a:spcPct val="120000"/>
              </a:lnSpc>
            </a:pPr>
            <a:r>
              <a:rPr lang="fi-FI" dirty="0">
                <a:latin typeface="+mn-lt"/>
              </a:rPr>
              <a:t>maksuttomien palveluiden rahoittamiseen</a:t>
            </a:r>
          </a:p>
          <a:p>
            <a:pPr lvl="2">
              <a:lnSpc>
                <a:spcPct val="120000"/>
              </a:lnSpc>
            </a:pPr>
            <a:r>
              <a:rPr lang="fi-FI" dirty="0">
                <a:latin typeface="+mn-lt"/>
              </a:rPr>
              <a:t>lahjoituksiin </a:t>
            </a:r>
          </a:p>
          <a:p>
            <a:pPr lvl="2">
              <a:lnSpc>
                <a:spcPct val="120000"/>
              </a:lnSpc>
            </a:pPr>
            <a:r>
              <a:rPr lang="fi-FI" dirty="0">
                <a:latin typeface="+mn-lt"/>
              </a:rPr>
              <a:t>hankkeisiin tai kampanjoihin</a:t>
            </a:r>
          </a:p>
        </p:txBody>
      </p:sp>
      <p:pic>
        <p:nvPicPr>
          <p:cNvPr id="12" name="Sisällön paikkamerkki 5" descr="Kuva, joka sisältää kohteen henkilö, kasvi&#10;&#10;Kuvaus luotu automaattisesti">
            <a:extLst>
              <a:ext uri="{FF2B5EF4-FFF2-40B4-BE49-F238E27FC236}">
                <a16:creationId xmlns:a16="http://schemas.microsoft.com/office/drawing/2014/main" id="{1F6CC8E3-3ACC-E88F-38EF-D9A3FAEA3F5F}"/>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6202" t="24017" r="32847"/>
          <a:stretch/>
        </p:blipFill>
        <p:spPr>
          <a:xfrm>
            <a:off x="0" y="0"/>
            <a:ext cx="5372100" cy="6858000"/>
          </a:xfrm>
          <a:noFill/>
        </p:spPr>
      </p:pic>
    </p:spTree>
    <p:extLst>
      <p:ext uri="{BB962C8B-B14F-4D97-AF65-F5344CB8AC3E}">
        <p14:creationId xmlns:p14="http://schemas.microsoft.com/office/powerpoint/2010/main" val="1409616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Ryhmä 42">
            <a:extLst>
              <a:ext uri="{FF2B5EF4-FFF2-40B4-BE49-F238E27FC236}">
                <a16:creationId xmlns:a16="http://schemas.microsoft.com/office/drawing/2014/main" id="{BA913C74-4015-1B6E-D65D-36D25C4E0B55}"/>
              </a:ext>
            </a:extLst>
          </p:cNvPr>
          <p:cNvGrpSpPr/>
          <p:nvPr/>
        </p:nvGrpSpPr>
        <p:grpSpPr>
          <a:xfrm>
            <a:off x="6005674" y="2270666"/>
            <a:ext cx="4212291" cy="1392617"/>
            <a:chOff x="5995735" y="1813466"/>
            <a:chExt cx="4212291" cy="1392617"/>
          </a:xfrm>
        </p:grpSpPr>
        <p:sp>
          <p:nvSpPr>
            <p:cNvPr id="33" name="Vapaamuotoinen: Muoto 22">
              <a:extLst>
                <a:ext uri="{FF2B5EF4-FFF2-40B4-BE49-F238E27FC236}">
                  <a16:creationId xmlns:a16="http://schemas.microsoft.com/office/drawing/2014/main" id="{CEA1C96B-8BCC-CF13-7AC2-D477F5301F73}"/>
                </a:ext>
              </a:extLst>
            </p:cNvPr>
            <p:cNvSpPr/>
            <p:nvPr/>
          </p:nvSpPr>
          <p:spPr>
            <a:xfrm>
              <a:off x="5995735" y="1813466"/>
              <a:ext cx="1611347" cy="1392617"/>
            </a:xfrm>
            <a:custGeom>
              <a:avLst/>
              <a:gdLst>
                <a:gd name="connsiteX0" fmla="*/ 882796 w 1765602"/>
                <a:gd name="connsiteY0" fmla="*/ 0 h 1525933"/>
                <a:gd name="connsiteX1" fmla="*/ 0 w 1765602"/>
                <a:gd name="connsiteY1" fmla="*/ 1525933 h 1525933"/>
                <a:gd name="connsiteX2" fmla="*/ 1765603 w 1765602"/>
                <a:gd name="connsiteY2" fmla="*/ 1525933 h 1525933"/>
              </a:gdLst>
              <a:ahLst/>
              <a:cxnLst>
                <a:cxn ang="0">
                  <a:pos x="connsiteX0" y="connsiteY0"/>
                </a:cxn>
                <a:cxn ang="0">
                  <a:pos x="connsiteX1" y="connsiteY1"/>
                </a:cxn>
                <a:cxn ang="0">
                  <a:pos x="connsiteX2" y="connsiteY2"/>
                </a:cxn>
              </a:cxnLst>
              <a:rect l="l" t="t" r="r" b="b"/>
              <a:pathLst>
                <a:path w="1765602" h="1525933">
                  <a:moveTo>
                    <a:pt x="882796" y="0"/>
                  </a:moveTo>
                  <a:lnTo>
                    <a:pt x="0" y="1525933"/>
                  </a:lnTo>
                  <a:lnTo>
                    <a:pt x="1765603" y="1525933"/>
                  </a:lnTo>
                  <a:close/>
                </a:path>
              </a:pathLst>
            </a:custGeom>
            <a:solidFill>
              <a:schemeClr val="tx2"/>
            </a:solidFill>
            <a:ln w="108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Noto Sans"/>
                <a:ea typeface="+mn-ea"/>
                <a:cs typeface="+mn-cs"/>
              </a:endParaRPr>
            </a:p>
          </p:txBody>
        </p:sp>
        <p:sp>
          <p:nvSpPr>
            <p:cNvPr id="36" name="TextBox 15">
              <a:extLst>
                <a:ext uri="{FF2B5EF4-FFF2-40B4-BE49-F238E27FC236}">
                  <a16:creationId xmlns:a16="http://schemas.microsoft.com/office/drawing/2014/main" id="{AD40FB01-B451-3B07-7FF1-4E388C9D7DE3}"/>
                </a:ext>
              </a:extLst>
            </p:cNvPr>
            <p:cNvSpPr txBox="1"/>
            <p:nvPr/>
          </p:nvSpPr>
          <p:spPr>
            <a:xfrm>
              <a:off x="5995735" y="2770323"/>
              <a:ext cx="1611347" cy="337065"/>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IMPACT</a:t>
              </a:r>
            </a:p>
          </p:txBody>
        </p:sp>
        <p:sp>
          <p:nvSpPr>
            <p:cNvPr id="19" name="Tekstiruutu 18">
              <a:extLst>
                <a:ext uri="{FF2B5EF4-FFF2-40B4-BE49-F238E27FC236}">
                  <a16:creationId xmlns:a16="http://schemas.microsoft.com/office/drawing/2014/main" id="{0056DC66-DDDC-AAD7-38F3-524C8B3B7307}"/>
                </a:ext>
              </a:extLst>
            </p:cNvPr>
            <p:cNvSpPr txBox="1"/>
            <p:nvPr/>
          </p:nvSpPr>
          <p:spPr>
            <a:xfrm>
              <a:off x="7198869" y="2074917"/>
              <a:ext cx="30091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001540"/>
                  </a:solidFill>
                  <a:effectLst/>
                  <a:uLnTx/>
                  <a:uFillTx/>
                  <a:latin typeface="Noto Sans" panose="020B0502040504020204" pitchFamily="34" charset="0"/>
                  <a:ea typeface="Noto Sans" panose="020B0502040504020204" pitchFamily="34" charset="0"/>
                  <a:cs typeface="Noto Sans" panose="020B0502040504020204" pitchFamily="34" charset="0"/>
                </a:rPr>
                <a:t>Yhteiskunnallinen yritys</a:t>
              </a:r>
              <a:endParaRPr kumimoji="0" lang="fi-FI" sz="1800" b="0" i="0" u="none" strike="noStrike" kern="1200" cap="none" spc="0" normalizeH="0" baseline="0" noProof="0">
                <a:ln>
                  <a:noFill/>
                </a:ln>
                <a:solidFill>
                  <a:srgbClr val="001540"/>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40" name="Ryhmä 39">
            <a:extLst>
              <a:ext uri="{FF2B5EF4-FFF2-40B4-BE49-F238E27FC236}">
                <a16:creationId xmlns:a16="http://schemas.microsoft.com/office/drawing/2014/main" id="{83F0A5A3-3063-D637-7EA0-28D838833A22}"/>
              </a:ext>
            </a:extLst>
          </p:cNvPr>
          <p:cNvGrpSpPr/>
          <p:nvPr/>
        </p:nvGrpSpPr>
        <p:grpSpPr>
          <a:xfrm>
            <a:off x="8465632" y="3429013"/>
            <a:ext cx="3253668" cy="2915953"/>
            <a:chOff x="8455693" y="2971813"/>
            <a:chExt cx="3253668" cy="2915953"/>
          </a:xfrm>
        </p:grpSpPr>
        <p:grpSp>
          <p:nvGrpSpPr>
            <p:cNvPr id="5" name="Group 5"/>
            <p:cNvGrpSpPr/>
            <p:nvPr/>
          </p:nvGrpSpPr>
          <p:grpSpPr>
            <a:xfrm>
              <a:off x="8455693" y="3294695"/>
              <a:ext cx="1057261" cy="1062000"/>
              <a:chOff x="14167" y="-7"/>
              <a:chExt cx="6982859" cy="7014159"/>
            </a:xfrm>
            <a:solidFill>
              <a:schemeClr val="tx2">
                <a:lumMod val="50000"/>
                <a:lumOff val="50000"/>
              </a:schemeClr>
            </a:solidFill>
          </p:grpSpPr>
          <p:sp>
            <p:nvSpPr>
              <p:cNvPr id="6" name="Freeform 6"/>
              <p:cNvSpPr>
                <a:spLocks noChangeAspect="1"/>
              </p:cNvSpPr>
              <p:nvPr/>
            </p:nvSpPr>
            <p:spPr>
              <a:xfrm>
                <a:off x="14167" y="-7"/>
                <a:ext cx="6982859" cy="7014159"/>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Noto Sans"/>
                  <a:ea typeface="+mn-ea"/>
                  <a:cs typeface="+mn-cs"/>
                </a:endParaRPr>
              </a:p>
            </p:txBody>
          </p:sp>
        </p:grpSp>
        <p:pic>
          <p:nvPicPr>
            <p:cNvPr id="10" name="Picture 10"/>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719355" y="3489832"/>
              <a:ext cx="551746" cy="639705"/>
            </a:xfrm>
            <a:prstGeom prst="rect">
              <a:avLst/>
            </a:prstGeom>
          </p:spPr>
        </p:pic>
        <p:sp>
          <p:nvSpPr>
            <p:cNvPr id="16" name="TextBox 16"/>
            <p:cNvSpPr txBox="1"/>
            <p:nvPr/>
          </p:nvSpPr>
          <p:spPr>
            <a:xfrm>
              <a:off x="9800010" y="2971813"/>
              <a:ext cx="1909351" cy="2915953"/>
            </a:xfrm>
            <a:prstGeom prst="rect">
              <a:avLst/>
            </a:prstGeom>
          </p:spPr>
          <p:txBody>
            <a:bodyPr wrap="square" lIns="0" tIns="0" rIns="0" bIns="0" rtlCol="0" anchor="t">
              <a:noAutofit/>
            </a:bodyPr>
            <a:lstStyle/>
            <a:p>
              <a:pPr marL="0" marR="0" lvl="0" indent="0" algn="l" defTabSz="609630" rtl="0" eaLnBrk="1" fontAlgn="auto" latinLnBrk="0" hangingPunct="1">
                <a:lnSpc>
                  <a:spcPct val="100000"/>
                </a:lnSpc>
                <a:spcBef>
                  <a:spcPts val="0"/>
                </a:spcBef>
                <a:spcAft>
                  <a:spcPts val="600"/>
                </a:spcAft>
                <a:buClrTx/>
                <a:buSzTx/>
                <a:buFontTx/>
                <a:buNone/>
                <a:tabLst/>
                <a:defRPr/>
              </a:pPr>
              <a:r>
                <a:rPr kumimoji="0" lang="fi-FI" sz="1800" b="1" i="0" u="none" strike="noStrike" kern="1200" cap="none" spc="0" normalizeH="0" baseline="0" noProof="0">
                  <a:ln>
                    <a:noFill/>
                  </a:ln>
                  <a:solidFill>
                    <a:srgbClr val="001540"/>
                  </a:solidFill>
                  <a:effectLst/>
                  <a:uLnTx/>
                  <a:uFillTx/>
                  <a:latin typeface="Noto Sans" panose="020B0502040504020204" pitchFamily="34" charset="0"/>
                  <a:ea typeface="Noto Sans" panose="020B0502040504020204" pitchFamily="34" charset="0"/>
                  <a:cs typeface="Noto Sans" panose="020B0502040504020204" pitchFamily="34" charset="0"/>
                </a:rPr>
                <a:t>Vastuullinen kestävä liiketoiminta</a:t>
              </a:r>
              <a:endParaRPr kumimoji="0" lang="fi-FI" sz="1800" b="0" i="0" u="none" strike="noStrike" kern="1200" cap="none" spc="0" normalizeH="0" baseline="0" noProof="0">
                <a:ln>
                  <a:noFill/>
                </a:ln>
                <a:solidFill>
                  <a:srgbClr val="001540"/>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1540"/>
                  </a:solidFill>
                  <a:effectLst/>
                  <a:uLnTx/>
                  <a:uFillTx/>
                  <a:latin typeface="Noto Sans" panose="020B0502040504020204" pitchFamily="34" charset="0"/>
                  <a:ea typeface="Noto Sans" panose="020B0502040504020204" pitchFamily="34" charset="0"/>
                  <a:cs typeface="Noto Sans" panose="020B0502040504020204" pitchFamily="34" charset="0"/>
                </a:rPr>
                <a:t>Tuottaa hyötyä sidosryhmille </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1540"/>
                  </a:solidFill>
                  <a:effectLst/>
                  <a:uLnTx/>
                  <a:uFillTx/>
                  <a:latin typeface="Noto Sans" panose="020B0502040504020204" pitchFamily="34" charset="0"/>
                  <a:ea typeface="Noto Sans" panose="020B0502040504020204" pitchFamily="34" charset="0"/>
                  <a:cs typeface="Noto Sans" panose="020B0502040504020204" pitchFamily="34" charset="0"/>
                </a:rPr>
                <a:t>ja haluaa jättää positiivisen </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1540"/>
                  </a:solidFill>
                  <a:effectLst/>
                  <a:uLnTx/>
                  <a:uFillTx/>
                  <a:latin typeface="Noto Sans" panose="020B0502040504020204" pitchFamily="34" charset="0"/>
                  <a:ea typeface="Noto Sans" panose="020B0502040504020204" pitchFamily="34" charset="0"/>
                  <a:cs typeface="Noto Sans" panose="020B0502040504020204" pitchFamily="34" charset="0"/>
                </a:rPr>
                <a:t>kädenjäljen yhteiskuntaan.</a:t>
              </a:r>
            </a:p>
          </p:txBody>
        </p:sp>
      </p:grpSp>
      <p:grpSp>
        <p:nvGrpSpPr>
          <p:cNvPr id="39" name="Ryhmä 38">
            <a:extLst>
              <a:ext uri="{FF2B5EF4-FFF2-40B4-BE49-F238E27FC236}">
                <a16:creationId xmlns:a16="http://schemas.microsoft.com/office/drawing/2014/main" id="{76E81DB7-1063-7E16-B216-9E01393B77AE}"/>
              </a:ext>
            </a:extLst>
          </p:cNvPr>
          <p:cNvGrpSpPr/>
          <p:nvPr/>
        </p:nvGrpSpPr>
        <p:grpSpPr>
          <a:xfrm>
            <a:off x="523752" y="4964998"/>
            <a:ext cx="4010347" cy="1461939"/>
            <a:chOff x="513813" y="4507798"/>
            <a:chExt cx="4010347" cy="1461939"/>
          </a:xfrm>
        </p:grpSpPr>
        <p:grpSp>
          <p:nvGrpSpPr>
            <p:cNvPr id="37" name="Ryhmä 36">
              <a:extLst>
                <a:ext uri="{FF2B5EF4-FFF2-40B4-BE49-F238E27FC236}">
                  <a16:creationId xmlns:a16="http://schemas.microsoft.com/office/drawing/2014/main" id="{76A96C30-1491-ED47-AE7F-093881DFCB80}"/>
                </a:ext>
              </a:extLst>
            </p:cNvPr>
            <p:cNvGrpSpPr/>
            <p:nvPr/>
          </p:nvGrpSpPr>
          <p:grpSpPr>
            <a:xfrm>
              <a:off x="513813" y="4811181"/>
              <a:ext cx="1055904" cy="1055904"/>
              <a:chOff x="513813" y="4811181"/>
              <a:chExt cx="1055904" cy="1055904"/>
            </a:xfrm>
          </p:grpSpPr>
          <p:grpSp>
            <p:nvGrpSpPr>
              <p:cNvPr id="7" name="Group 7"/>
              <p:cNvGrpSpPr/>
              <p:nvPr/>
            </p:nvGrpSpPr>
            <p:grpSpPr>
              <a:xfrm>
                <a:off x="513813" y="4811181"/>
                <a:ext cx="1055904" cy="1055904"/>
                <a:chOff x="0" y="0"/>
                <a:chExt cx="6350000" cy="6350000"/>
              </a:xfrm>
              <a:solidFill>
                <a:schemeClr val="tx2">
                  <a:lumMod val="25000"/>
                  <a:lumOff val="75000"/>
                </a:schemeClr>
              </a:solidFill>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Noto Sans"/>
                    <a:ea typeface="+mn-ea"/>
                    <a:cs typeface="+mn-cs"/>
                  </a:endParaRPr>
                </a:p>
              </p:txBody>
            </p:sp>
          </p:grpSp>
          <p:pic>
            <p:nvPicPr>
              <p:cNvPr id="11" name="Picture 1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12021" y="5078270"/>
                <a:ext cx="681644" cy="622156"/>
              </a:xfrm>
              <a:prstGeom prst="rect">
                <a:avLst/>
              </a:prstGeom>
            </p:spPr>
          </p:pic>
        </p:grpSp>
        <p:sp>
          <p:nvSpPr>
            <p:cNvPr id="18" name="TextBox 18"/>
            <p:cNvSpPr txBox="1"/>
            <p:nvPr/>
          </p:nvSpPr>
          <p:spPr>
            <a:xfrm>
              <a:off x="1692060" y="4507798"/>
              <a:ext cx="2832100" cy="1461939"/>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600"/>
                </a:spcAft>
                <a:buClrTx/>
                <a:buSzTx/>
                <a:buFontTx/>
                <a:buNone/>
                <a:tabLst/>
                <a:defRPr/>
              </a:pPr>
              <a:r>
                <a:rPr kumimoji="0" lang="fi-FI" sz="1800" b="1" i="0" u="none" strike="noStrike" kern="1200" cap="none" spc="0" normalizeH="0" baseline="0" noProof="0">
                  <a:ln>
                    <a:noFill/>
                  </a:ln>
                  <a:solidFill>
                    <a:srgbClr val="001540"/>
                  </a:solidFill>
                  <a:effectLst/>
                  <a:uLnTx/>
                  <a:uFillTx/>
                  <a:latin typeface="Noto Sans"/>
                  <a:ea typeface="Noto Sans" panose="020B0502040504020204" pitchFamily="34" charset="0"/>
                  <a:cs typeface="Noto Sans" panose="020B0502040504020204" pitchFamily="34" charset="0"/>
                </a:rPr>
                <a:t>Yritysvastuu</a:t>
              </a:r>
              <a:endParaRPr kumimoji="0" lang="fi-FI" sz="1800" b="0" i="0" u="none" strike="noStrike" kern="1200" cap="none" spc="0" normalizeH="0" baseline="0" noProof="0">
                <a:ln>
                  <a:noFill/>
                </a:ln>
                <a:solidFill>
                  <a:srgbClr val="001540"/>
                </a:solidFill>
                <a:effectLst/>
                <a:uLnTx/>
                <a:uFillTx/>
                <a:latin typeface="Noto Sans"/>
                <a:ea typeface="Noto Sans" panose="020B0502040504020204" pitchFamily="34" charset="0"/>
                <a:cs typeface="Noto Sans" panose="020B0502040504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01540"/>
                  </a:solidFill>
                  <a:effectLst/>
                  <a:uLnTx/>
                  <a:uFillTx/>
                  <a:latin typeface="Noto Sans"/>
                  <a:ea typeface="Noto Sans" panose="020B0502040504020204" pitchFamily="34" charset="0"/>
                  <a:cs typeface="Noto Sans" panose="020B0502040504020204" pitchFamily="34" charset="0"/>
                </a:rPr>
                <a:t>Vähentää aiheuttamiaan haittoja ja toimii </a:t>
              </a:r>
              <a:br>
                <a:rPr kumimoji="0" lang="fi-FI" sz="1800" b="0" i="0" u="none" strike="noStrike" kern="1200" cap="none" spc="0" normalizeH="0" baseline="0" noProof="0">
                  <a:ln>
                    <a:noFill/>
                  </a:ln>
                  <a:solidFill>
                    <a:srgbClr val="001540"/>
                  </a:solidFill>
                  <a:effectLst/>
                  <a:uLnTx/>
                  <a:uFillTx/>
                  <a:latin typeface="Noto Sans"/>
                  <a:ea typeface="Noto Sans" panose="020B0502040504020204" pitchFamily="34" charset="0"/>
                  <a:cs typeface="Noto Sans" panose="020B0502040504020204" pitchFamily="34" charset="0"/>
                </a:rPr>
              </a:br>
              <a:r>
                <a:rPr kumimoji="0" lang="fi-FI" sz="1800" b="0" i="0" u="none" strike="noStrike" kern="1200" cap="none" spc="0" normalizeH="0" baseline="0" noProof="0">
                  <a:ln>
                    <a:noFill/>
                  </a:ln>
                  <a:solidFill>
                    <a:srgbClr val="001540"/>
                  </a:solidFill>
                  <a:effectLst/>
                  <a:uLnTx/>
                  <a:uFillTx/>
                  <a:latin typeface="Noto Sans"/>
                  <a:ea typeface="Noto Sans" panose="020B0502040504020204" pitchFamily="34" charset="0"/>
                  <a:cs typeface="Noto Sans" panose="020B0502040504020204" pitchFamily="34" charset="0"/>
                </a:rPr>
                <a:t>lakien ja hyvän </a:t>
              </a:r>
              <a:br>
                <a:rPr kumimoji="0" lang="fi-FI" sz="1800" b="0" i="0" u="none" strike="noStrike" kern="1200" cap="none" spc="0" normalizeH="0" baseline="0" noProof="0">
                  <a:ln>
                    <a:noFill/>
                  </a:ln>
                  <a:solidFill>
                    <a:srgbClr val="001540"/>
                  </a:solidFill>
                  <a:effectLst/>
                  <a:uLnTx/>
                  <a:uFillTx/>
                  <a:latin typeface="Noto Sans"/>
                  <a:ea typeface="Noto Sans" panose="020B0502040504020204" pitchFamily="34" charset="0"/>
                  <a:cs typeface="Noto Sans" panose="020B0502040504020204" pitchFamily="34" charset="0"/>
                </a:rPr>
              </a:br>
              <a:r>
                <a:rPr kumimoji="0" lang="fi-FI" sz="1800" b="0" i="0" u="none" strike="noStrike" kern="1200" cap="none" spc="0" normalizeH="0" baseline="0" noProof="0">
                  <a:ln>
                    <a:noFill/>
                  </a:ln>
                  <a:solidFill>
                    <a:srgbClr val="001540"/>
                  </a:solidFill>
                  <a:effectLst/>
                  <a:uLnTx/>
                  <a:uFillTx/>
                  <a:latin typeface="Noto Sans"/>
                  <a:ea typeface="Noto Sans" panose="020B0502040504020204" pitchFamily="34" charset="0"/>
                  <a:cs typeface="Noto Sans" panose="020B0502040504020204" pitchFamily="34" charset="0"/>
                </a:rPr>
                <a:t>hallinnon mukaisesti.</a:t>
              </a:r>
            </a:p>
          </p:txBody>
        </p:sp>
      </p:grpSp>
      <p:grpSp>
        <p:nvGrpSpPr>
          <p:cNvPr id="38" name="Ryhmä 37">
            <a:extLst>
              <a:ext uri="{FF2B5EF4-FFF2-40B4-BE49-F238E27FC236}">
                <a16:creationId xmlns:a16="http://schemas.microsoft.com/office/drawing/2014/main" id="{25F4A878-F748-D280-CFA5-07A0DC45E14B}"/>
              </a:ext>
            </a:extLst>
          </p:cNvPr>
          <p:cNvGrpSpPr/>
          <p:nvPr/>
        </p:nvGrpSpPr>
        <p:grpSpPr>
          <a:xfrm>
            <a:off x="520705" y="2574835"/>
            <a:ext cx="4605376" cy="1738938"/>
            <a:chOff x="510766" y="2117635"/>
            <a:chExt cx="4605376" cy="1738938"/>
          </a:xfrm>
        </p:grpSpPr>
        <p:grpSp>
          <p:nvGrpSpPr>
            <p:cNvPr id="3" name="Group 3">
              <a:extLst>
                <a:ext uri="{FF2B5EF4-FFF2-40B4-BE49-F238E27FC236}">
                  <a16:creationId xmlns:a16="http://schemas.microsoft.com/office/drawing/2014/main" id="{ADE986F6-923D-BF6E-D969-4C618F5DFC73}"/>
                </a:ext>
              </a:extLst>
            </p:cNvPr>
            <p:cNvGrpSpPr>
              <a:grpSpLocks noChangeAspect="1"/>
            </p:cNvGrpSpPr>
            <p:nvPr/>
          </p:nvGrpSpPr>
          <p:grpSpPr>
            <a:xfrm>
              <a:off x="510766" y="2317968"/>
              <a:ext cx="1062000" cy="1062000"/>
              <a:chOff x="0" y="0"/>
              <a:chExt cx="6350000" cy="6350000"/>
            </a:xfrm>
            <a:solidFill>
              <a:schemeClr val="tx2"/>
            </a:solidFill>
          </p:grpSpPr>
          <p:sp>
            <p:nvSpPr>
              <p:cNvPr id="4" name="Freeform 4">
                <a:extLst>
                  <a:ext uri="{FF2B5EF4-FFF2-40B4-BE49-F238E27FC236}">
                    <a16:creationId xmlns:a16="http://schemas.microsoft.com/office/drawing/2014/main" id="{7ECD9F86-2915-5CDC-DE8A-7B34A6A2A1B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Noto Sans"/>
                  <a:ea typeface="+mn-ea"/>
                  <a:cs typeface="+mn-cs"/>
                </a:endParaRPr>
              </a:p>
            </p:txBody>
          </p:sp>
        </p:grpSp>
        <p:pic>
          <p:nvPicPr>
            <p:cNvPr id="9" name="Picture 9">
              <a:extLst>
                <a:ext uri="{FF2B5EF4-FFF2-40B4-BE49-F238E27FC236}">
                  <a16:creationId xmlns:a16="http://schemas.microsoft.com/office/drawing/2014/main" id="{831D0C5A-78E1-CD8D-125E-57BFB061E3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36068" y="2505882"/>
              <a:ext cx="629246" cy="629246"/>
            </a:xfrm>
            <a:prstGeom prst="rect">
              <a:avLst/>
            </a:prstGeom>
          </p:spPr>
        </p:pic>
        <p:sp>
          <p:nvSpPr>
            <p:cNvPr id="13" name="TextBox 14">
              <a:extLst>
                <a:ext uri="{FF2B5EF4-FFF2-40B4-BE49-F238E27FC236}">
                  <a16:creationId xmlns:a16="http://schemas.microsoft.com/office/drawing/2014/main" id="{388184BA-CEC5-20AD-E3A6-D22E6E15AE46}"/>
                </a:ext>
              </a:extLst>
            </p:cNvPr>
            <p:cNvSpPr txBox="1"/>
            <p:nvPr/>
          </p:nvSpPr>
          <p:spPr>
            <a:xfrm>
              <a:off x="1693314" y="2117635"/>
              <a:ext cx="3422828" cy="1738938"/>
            </a:xfrm>
            <a:prstGeom prst="rect">
              <a:avLst/>
            </a:prstGeom>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600"/>
                </a:spcAft>
                <a:buClrTx/>
                <a:buSzTx/>
                <a:buFontTx/>
                <a:buNone/>
                <a:tabLst/>
                <a:defRPr/>
              </a:pPr>
              <a:r>
                <a:rPr kumimoji="0" lang="fi-FI" sz="1800" b="1" i="0" u="none" strike="noStrike" kern="1200" cap="none" spc="0" normalizeH="0" baseline="0" noProof="0">
                  <a:ln>
                    <a:noFill/>
                  </a:ln>
                  <a:solidFill>
                    <a:srgbClr val="0B1C46"/>
                  </a:solidFill>
                  <a:effectLst/>
                  <a:uLnTx/>
                  <a:uFillTx/>
                  <a:latin typeface="Noto Sans" panose="020B0502040504020204" pitchFamily="34" charset="0"/>
                  <a:ea typeface="Noto Sans" panose="020B0502040504020204" pitchFamily="34" charset="0"/>
                  <a:cs typeface="Noto Sans" panose="020B0502040504020204" pitchFamily="34" charset="0"/>
                </a:rPr>
                <a:t>Vaikuttava liiketoiminta</a:t>
              </a:r>
              <a:endParaRPr kumimoji="0" lang="fi-FI" sz="1800" b="0" i="0" u="none" strike="noStrike" kern="1200" cap="none" spc="0" normalizeH="0" baseline="0" noProof="0">
                <a:ln>
                  <a:noFill/>
                </a:ln>
                <a:solidFill>
                  <a:srgbClr val="0B1C46"/>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B1C46"/>
                  </a:solidFill>
                  <a:effectLst/>
                  <a:uLnTx/>
                  <a:uFillTx/>
                  <a:latin typeface="Noto Sans" panose="020B0502040504020204" pitchFamily="34" charset="0"/>
                  <a:ea typeface="Noto Sans" panose="020B0502040504020204" pitchFamily="34" charset="0"/>
                  <a:cs typeface="Noto Sans" panose="020B0502040504020204" pitchFamily="34" charset="0"/>
                </a:rPr>
                <a:t>Tavoittelee mitattavaa </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B1C46"/>
                  </a:solidFill>
                  <a:effectLst/>
                  <a:uLnTx/>
                  <a:uFillTx/>
                  <a:latin typeface="Noto Sans" panose="020B0502040504020204" pitchFamily="34" charset="0"/>
                  <a:ea typeface="Noto Sans" panose="020B0502040504020204" pitchFamily="34" charset="0"/>
                  <a:cs typeface="Noto Sans" panose="020B0502040504020204" pitchFamily="34" charset="0"/>
                </a:rPr>
                <a:t>vaikuttavuutta eli ratkaisuja yhteiskunnallisiin ja ekologisiin haasteisiin. Vaikuttavuus on liiketoiminnan ytimessä.</a:t>
              </a:r>
            </a:p>
          </p:txBody>
        </p:sp>
      </p:grpSp>
      <p:sp>
        <p:nvSpPr>
          <p:cNvPr id="15" name="TextBox 15"/>
          <p:cNvSpPr txBox="1"/>
          <p:nvPr/>
        </p:nvSpPr>
        <p:spPr>
          <a:xfrm>
            <a:off x="5476991" y="4374878"/>
            <a:ext cx="2701585" cy="738664"/>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KESTÄVÄ VASTUULLISUUS</a:t>
            </a:r>
          </a:p>
        </p:txBody>
      </p:sp>
      <p:sp>
        <p:nvSpPr>
          <p:cNvPr id="17" name="TextBox 17"/>
          <p:cNvSpPr txBox="1"/>
          <p:nvPr/>
        </p:nvSpPr>
        <p:spPr>
          <a:xfrm>
            <a:off x="5500312" y="5736010"/>
            <a:ext cx="2715493" cy="369332"/>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YRITYSVASTUU</a:t>
            </a:r>
          </a:p>
        </p:txBody>
      </p:sp>
      <p:sp>
        <p:nvSpPr>
          <p:cNvPr id="2" name="Tekstiruutu 1">
            <a:extLst>
              <a:ext uri="{FF2B5EF4-FFF2-40B4-BE49-F238E27FC236}">
                <a16:creationId xmlns:a16="http://schemas.microsoft.com/office/drawing/2014/main" id="{C5F42542-15A3-BD1F-E590-2265514A6ADC}"/>
              </a:ext>
            </a:extLst>
          </p:cNvPr>
          <p:cNvSpPr txBox="1"/>
          <p:nvPr/>
        </p:nvSpPr>
        <p:spPr>
          <a:xfrm>
            <a:off x="2547880" y="1161441"/>
            <a:ext cx="7750840"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4000" b="1" i="0" u="none" strike="noStrike" kern="1200" cap="none" spc="0" normalizeH="0" baseline="0" noProof="0" dirty="0">
                <a:ln>
                  <a:noFill/>
                </a:ln>
                <a:solidFill>
                  <a:srgbClr val="0B1C46"/>
                </a:solidFill>
                <a:effectLst/>
                <a:uLnTx/>
                <a:uFillTx/>
                <a:latin typeface="Noto Sans"/>
                <a:ea typeface="+mn-ea"/>
                <a:cs typeface="+mn-cs"/>
              </a:rPr>
              <a:t>Vastuullista vai vaikuttavaa? </a:t>
            </a:r>
          </a:p>
        </p:txBody>
      </p:sp>
      <p:grpSp>
        <p:nvGrpSpPr>
          <p:cNvPr id="42" name="Ryhmä 41">
            <a:extLst>
              <a:ext uri="{FF2B5EF4-FFF2-40B4-BE49-F238E27FC236}">
                <a16:creationId xmlns:a16="http://schemas.microsoft.com/office/drawing/2014/main" id="{80E4838D-6D56-9776-55EF-1EDB6913D545}"/>
              </a:ext>
            </a:extLst>
          </p:cNvPr>
          <p:cNvGrpSpPr/>
          <p:nvPr/>
        </p:nvGrpSpPr>
        <p:grpSpPr>
          <a:xfrm>
            <a:off x="5189999" y="3663283"/>
            <a:ext cx="3242697" cy="1409937"/>
            <a:chOff x="5180060" y="3206083"/>
            <a:chExt cx="3242697" cy="1409937"/>
          </a:xfrm>
        </p:grpSpPr>
        <p:sp>
          <p:nvSpPr>
            <p:cNvPr id="32" name="Vapaamuotoinen: Muoto 21">
              <a:extLst>
                <a:ext uri="{FF2B5EF4-FFF2-40B4-BE49-F238E27FC236}">
                  <a16:creationId xmlns:a16="http://schemas.microsoft.com/office/drawing/2014/main" id="{C5E2BBE1-BBA8-95F7-E69D-1A492B6B923F}"/>
                </a:ext>
              </a:extLst>
            </p:cNvPr>
            <p:cNvSpPr/>
            <p:nvPr/>
          </p:nvSpPr>
          <p:spPr>
            <a:xfrm>
              <a:off x="5180060" y="3206083"/>
              <a:ext cx="3242697" cy="1409937"/>
            </a:xfrm>
            <a:custGeom>
              <a:avLst/>
              <a:gdLst>
                <a:gd name="connsiteX0" fmla="*/ 893761 w 3553123"/>
                <a:gd name="connsiteY0" fmla="*/ 0 h 1544911"/>
                <a:gd name="connsiteX1" fmla="*/ 0 w 3553123"/>
                <a:gd name="connsiteY1" fmla="*/ 1544912 h 1544911"/>
                <a:gd name="connsiteX2" fmla="*/ 3553124 w 3553123"/>
                <a:gd name="connsiteY2" fmla="*/ 1544912 h 1544911"/>
                <a:gd name="connsiteX3" fmla="*/ 2659363 w 3553123"/>
                <a:gd name="connsiteY3" fmla="*/ 0 h 1544911"/>
              </a:gdLst>
              <a:ahLst/>
              <a:cxnLst>
                <a:cxn ang="0">
                  <a:pos x="connsiteX0" y="connsiteY0"/>
                </a:cxn>
                <a:cxn ang="0">
                  <a:pos x="connsiteX1" y="connsiteY1"/>
                </a:cxn>
                <a:cxn ang="0">
                  <a:pos x="connsiteX2" y="connsiteY2"/>
                </a:cxn>
                <a:cxn ang="0">
                  <a:pos x="connsiteX3" y="connsiteY3"/>
                </a:cxn>
              </a:cxnLst>
              <a:rect l="l" t="t" r="r" b="b"/>
              <a:pathLst>
                <a:path w="3553123" h="1544911">
                  <a:moveTo>
                    <a:pt x="893761" y="0"/>
                  </a:moveTo>
                  <a:lnTo>
                    <a:pt x="0" y="1544912"/>
                  </a:lnTo>
                  <a:lnTo>
                    <a:pt x="3553124" y="1544912"/>
                  </a:lnTo>
                  <a:lnTo>
                    <a:pt x="2659363" y="0"/>
                  </a:lnTo>
                  <a:close/>
                </a:path>
              </a:pathLst>
            </a:custGeom>
            <a:solidFill>
              <a:schemeClr val="tx2">
                <a:lumMod val="50000"/>
                <a:lumOff val="50000"/>
              </a:schemeClr>
            </a:solidFill>
            <a:ln w="108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34" name="TextBox 15">
              <a:extLst>
                <a:ext uri="{FF2B5EF4-FFF2-40B4-BE49-F238E27FC236}">
                  <a16:creationId xmlns:a16="http://schemas.microsoft.com/office/drawing/2014/main" id="{28796820-B243-6679-62DC-4E0A089569B0}"/>
                </a:ext>
              </a:extLst>
            </p:cNvPr>
            <p:cNvSpPr txBox="1"/>
            <p:nvPr/>
          </p:nvSpPr>
          <p:spPr>
            <a:xfrm>
              <a:off x="5721172" y="3640413"/>
              <a:ext cx="2201361" cy="677108"/>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KESTÄVÄ</a:t>
              </a:r>
              <a:br>
                <a:rPr kumimoji="0" lang="en-US" sz="2200" b="1"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US" sz="2200" b="1"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VASTUULLINEN</a:t>
              </a:r>
            </a:p>
          </p:txBody>
        </p:sp>
      </p:grpSp>
      <p:grpSp>
        <p:nvGrpSpPr>
          <p:cNvPr id="41" name="Ryhmä 40">
            <a:extLst>
              <a:ext uri="{FF2B5EF4-FFF2-40B4-BE49-F238E27FC236}">
                <a16:creationId xmlns:a16="http://schemas.microsoft.com/office/drawing/2014/main" id="{ED8CD644-F3C4-8BD0-33D5-7FB195C8CAA7}"/>
              </a:ext>
            </a:extLst>
          </p:cNvPr>
          <p:cNvGrpSpPr/>
          <p:nvPr/>
        </p:nvGrpSpPr>
        <p:grpSpPr>
          <a:xfrm>
            <a:off x="4374314" y="5073219"/>
            <a:ext cx="4874068" cy="1409927"/>
            <a:chOff x="4364375" y="4616019"/>
            <a:chExt cx="4874068" cy="1409927"/>
          </a:xfrm>
        </p:grpSpPr>
        <p:sp>
          <p:nvSpPr>
            <p:cNvPr id="31" name="Vapaamuotoinen: Muoto 20">
              <a:extLst>
                <a:ext uri="{FF2B5EF4-FFF2-40B4-BE49-F238E27FC236}">
                  <a16:creationId xmlns:a16="http://schemas.microsoft.com/office/drawing/2014/main" id="{FC919873-223C-2A46-492F-5669907FB3B1}"/>
                </a:ext>
              </a:extLst>
            </p:cNvPr>
            <p:cNvSpPr/>
            <p:nvPr/>
          </p:nvSpPr>
          <p:spPr>
            <a:xfrm>
              <a:off x="4364375" y="4616019"/>
              <a:ext cx="4874068" cy="1409927"/>
            </a:xfrm>
            <a:custGeom>
              <a:avLst/>
              <a:gdLst>
                <a:gd name="connsiteX0" fmla="*/ 0 w 5340666"/>
                <a:gd name="connsiteY0" fmla="*/ 1544901 h 1544900"/>
                <a:gd name="connsiteX1" fmla="*/ 5340667 w 5340666"/>
                <a:gd name="connsiteY1" fmla="*/ 1544901 h 1544900"/>
                <a:gd name="connsiteX2" fmla="*/ 4446895 w 5340666"/>
                <a:gd name="connsiteY2" fmla="*/ 0 h 1544900"/>
                <a:gd name="connsiteX3" fmla="*/ 893771 w 5340666"/>
                <a:gd name="connsiteY3" fmla="*/ 0 h 1544900"/>
              </a:gdLst>
              <a:ahLst/>
              <a:cxnLst>
                <a:cxn ang="0">
                  <a:pos x="connsiteX0" y="connsiteY0"/>
                </a:cxn>
                <a:cxn ang="0">
                  <a:pos x="connsiteX1" y="connsiteY1"/>
                </a:cxn>
                <a:cxn ang="0">
                  <a:pos x="connsiteX2" y="connsiteY2"/>
                </a:cxn>
                <a:cxn ang="0">
                  <a:pos x="connsiteX3" y="connsiteY3"/>
                </a:cxn>
              </a:cxnLst>
              <a:rect l="l" t="t" r="r" b="b"/>
              <a:pathLst>
                <a:path w="5340666" h="1544900">
                  <a:moveTo>
                    <a:pt x="0" y="1544901"/>
                  </a:moveTo>
                  <a:lnTo>
                    <a:pt x="5340667" y="1544901"/>
                  </a:lnTo>
                  <a:lnTo>
                    <a:pt x="4446895" y="0"/>
                  </a:lnTo>
                  <a:lnTo>
                    <a:pt x="893771" y="0"/>
                  </a:lnTo>
                  <a:close/>
                </a:path>
              </a:pathLst>
            </a:custGeom>
            <a:solidFill>
              <a:schemeClr val="tx2">
                <a:lumMod val="25000"/>
                <a:lumOff val="75000"/>
              </a:schemeClr>
            </a:solidFill>
            <a:ln w="1086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srgbClr val="000000"/>
                </a:solidFill>
                <a:effectLst/>
                <a:uLnTx/>
                <a:uFillTx/>
                <a:latin typeface="Noto Sans"/>
                <a:ea typeface="+mn-ea"/>
                <a:cs typeface="+mn-cs"/>
              </a:endParaRPr>
            </a:p>
          </p:txBody>
        </p:sp>
        <p:sp>
          <p:nvSpPr>
            <p:cNvPr id="35" name="TextBox 17">
              <a:extLst>
                <a:ext uri="{FF2B5EF4-FFF2-40B4-BE49-F238E27FC236}">
                  <a16:creationId xmlns:a16="http://schemas.microsoft.com/office/drawing/2014/main" id="{4AEEE426-CC7E-128F-AAA2-78B6EF24B194}"/>
                </a:ext>
              </a:extLst>
            </p:cNvPr>
            <p:cNvSpPr txBox="1"/>
            <p:nvPr/>
          </p:nvSpPr>
          <p:spPr>
            <a:xfrm>
              <a:off x="5457715" y="5148171"/>
              <a:ext cx="2715493" cy="338554"/>
            </a:xfrm>
            <a:prstGeom prst="rect">
              <a:avLst/>
            </a:prstGeom>
          </p:spPr>
          <p:txBody>
            <a:bodyPr wrap="square" lIns="0" tIns="0" rIns="0" bIns="0" rtlCol="0" anchor="t">
              <a:sp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FFFFFF"/>
                  </a:solidFill>
                  <a:effectLst/>
                  <a:uLnTx/>
                  <a:uFillTx/>
                  <a:latin typeface="Noto Sans" panose="020B0502040504020204" pitchFamily="34" charset="0"/>
                  <a:ea typeface="Noto Sans" panose="020B0502040504020204" pitchFamily="34" charset="0"/>
                  <a:cs typeface="Noto Sans" panose="020B0502040504020204" pitchFamily="34" charset="0"/>
                </a:rPr>
                <a:t>YRITYSVASTUU</a:t>
              </a:r>
            </a:p>
          </p:txBody>
        </p:sp>
      </p:grpSp>
    </p:spTree>
    <p:extLst>
      <p:ext uri="{BB962C8B-B14F-4D97-AF65-F5344CB8AC3E}">
        <p14:creationId xmlns:p14="http://schemas.microsoft.com/office/powerpoint/2010/main" val="490844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331218-4AA2-1F59-9873-0ECC7493C944}"/>
              </a:ext>
            </a:extLst>
          </p:cNvPr>
          <p:cNvSpPr>
            <a:spLocks noGrp="1"/>
          </p:cNvSpPr>
          <p:nvPr>
            <p:ph type="title"/>
          </p:nvPr>
        </p:nvSpPr>
        <p:spPr>
          <a:xfrm>
            <a:off x="1011600" y="-1324800"/>
            <a:ext cx="10515600" cy="1324800"/>
          </a:xfrm>
        </p:spPr>
        <p:txBody>
          <a:bodyPr vert="horz" lIns="91440" tIns="45720" rIns="91440" bIns="45720" rtlCol="0" anchor="b">
            <a:normAutofit/>
          </a:bodyPr>
          <a:lstStyle/>
          <a:p>
            <a:r>
              <a:rPr lang="fi-FI" dirty="0"/>
              <a:t>Yhteiskunnallisen yritystoiminnan muodot Suomessa</a:t>
            </a:r>
          </a:p>
        </p:txBody>
      </p:sp>
      <p:pic>
        <p:nvPicPr>
          <p:cNvPr id="6" name="Picture 6" descr="Graphical user interface&#10;&#10;Description automatically generated">
            <a:extLst>
              <a:ext uri="{FF2B5EF4-FFF2-40B4-BE49-F238E27FC236}">
                <a16:creationId xmlns:a16="http://schemas.microsoft.com/office/drawing/2014/main" id="{3F0EAFF2-B23B-DC48-7EAA-50676E96EFBC}"/>
              </a:ext>
            </a:extLst>
          </p:cNvPr>
          <p:cNvPicPr>
            <a:picLocks noChangeAspect="1"/>
          </p:cNvPicPr>
          <p:nvPr/>
        </p:nvPicPr>
        <p:blipFill>
          <a:blip r:embed="rId3"/>
          <a:stretch>
            <a:fillRect/>
          </a:stretch>
        </p:blipFill>
        <p:spPr>
          <a:xfrm>
            <a:off x="0" y="-6149"/>
            <a:ext cx="12193539" cy="6869825"/>
          </a:xfrm>
          <a:prstGeom prst="rect">
            <a:avLst/>
          </a:prstGeom>
          <a:solidFill>
            <a:srgbClr val="0B1C46"/>
          </a:solidFill>
        </p:spPr>
      </p:pic>
    </p:spTree>
    <p:extLst>
      <p:ext uri="{BB962C8B-B14F-4D97-AF65-F5344CB8AC3E}">
        <p14:creationId xmlns:p14="http://schemas.microsoft.com/office/powerpoint/2010/main" val="152723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1D2D8-94E4-566D-E962-B57B652B0DB3}"/>
            </a:ext>
          </a:extLst>
        </p:cNvPr>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FF8F72F4-73DE-4097-08EE-25804F0633E5}"/>
              </a:ext>
            </a:extLst>
          </p:cNvPr>
          <p:cNvSpPr>
            <a:spLocks noGrp="1"/>
          </p:cNvSpPr>
          <p:nvPr>
            <p:ph type="sldNum" sz="quarter" idx="12"/>
          </p:nvPr>
        </p:nvSpPr>
        <p:spPr/>
        <p:txBody>
          <a:bodyPr/>
          <a:lstStyle/>
          <a:p>
            <a:fld id="{4CAD2DE5-D84C-BE4C-ADEE-42D079BC136F}" type="slidenum">
              <a:rPr lang="fi-FI" smtClean="0"/>
              <a:pPr/>
              <a:t>12</a:t>
            </a:fld>
            <a:endParaRPr lang="fi-FI" dirty="0"/>
          </a:p>
        </p:txBody>
      </p:sp>
      <p:pic>
        <p:nvPicPr>
          <p:cNvPr id="7" name="Kuvan paikkamerkki 6" descr="Kuva, joka sisältää kohteen kompassi, sisä-, puinen&#10;&#10;Kuvaus luotu automaattisesti">
            <a:extLst>
              <a:ext uri="{FF2B5EF4-FFF2-40B4-BE49-F238E27FC236}">
                <a16:creationId xmlns:a16="http://schemas.microsoft.com/office/drawing/2014/main" id="{564FCF7E-FDDB-D4C5-AAD7-2520CD43F3AE}"/>
              </a:ext>
            </a:extLst>
          </p:cNvPr>
          <p:cNvPicPr>
            <a:picLocks noGrp="1" noChangeAspect="1"/>
          </p:cNvPicPr>
          <p:nvPr>
            <p:ph type="pic" sz="quarter" idx="13"/>
          </p:nvPr>
        </p:nvPicPr>
        <p:blipFill rotWithShape="1">
          <a:blip r:embed="rId2"/>
          <a:srcRect l="11400" r="22498"/>
          <a:stretch/>
        </p:blipFill>
        <p:spPr>
          <a:xfrm>
            <a:off x="654908" y="952695"/>
            <a:ext cx="4840820" cy="4882156"/>
          </a:xfrm>
        </p:spPr>
      </p:pic>
      <p:sp>
        <p:nvSpPr>
          <p:cNvPr id="4" name="Otsikko 3">
            <a:extLst>
              <a:ext uri="{FF2B5EF4-FFF2-40B4-BE49-F238E27FC236}">
                <a16:creationId xmlns:a16="http://schemas.microsoft.com/office/drawing/2014/main" id="{0500C77C-5141-B217-CBFD-1D34BADAA3D5}"/>
              </a:ext>
            </a:extLst>
          </p:cNvPr>
          <p:cNvSpPr>
            <a:spLocks noGrp="1"/>
          </p:cNvSpPr>
          <p:nvPr>
            <p:ph type="title"/>
          </p:nvPr>
        </p:nvSpPr>
        <p:spPr>
          <a:xfrm>
            <a:off x="5982731" y="1242947"/>
            <a:ext cx="5554362" cy="1153173"/>
          </a:xfrm>
        </p:spPr>
        <p:txBody>
          <a:bodyPr>
            <a:normAutofit/>
          </a:bodyPr>
          <a:lstStyle/>
          <a:p>
            <a:r>
              <a:rPr lang="fi-FI" sz="3000" dirty="0"/>
              <a:t>Yhteiskunnallisten yritysten asema Suomessa</a:t>
            </a:r>
          </a:p>
        </p:txBody>
      </p:sp>
      <p:sp>
        <p:nvSpPr>
          <p:cNvPr id="5" name="Sisällön paikkamerkki 4">
            <a:extLst>
              <a:ext uri="{FF2B5EF4-FFF2-40B4-BE49-F238E27FC236}">
                <a16:creationId xmlns:a16="http://schemas.microsoft.com/office/drawing/2014/main" id="{C99F2E54-7340-1551-1D4B-11FE8286AB00}"/>
              </a:ext>
            </a:extLst>
          </p:cNvPr>
          <p:cNvSpPr>
            <a:spLocks noGrp="1"/>
          </p:cNvSpPr>
          <p:nvPr>
            <p:ph idx="1"/>
          </p:nvPr>
        </p:nvSpPr>
        <p:spPr>
          <a:xfrm>
            <a:off x="5982731" y="2624563"/>
            <a:ext cx="5554361" cy="3686237"/>
          </a:xfrm>
        </p:spPr>
        <p:txBody>
          <a:bodyPr vert="horz" lIns="91440" tIns="45720" rIns="91440" bIns="45720" rtlCol="0" anchor="t">
            <a:noAutofit/>
          </a:bodyPr>
          <a:lstStyle/>
          <a:p>
            <a:r>
              <a:rPr lang="fi-FI" dirty="0">
                <a:latin typeface="Noto Sans"/>
                <a:ea typeface="Noto Sans"/>
                <a:cs typeface="Noto Sans"/>
              </a:rPr>
              <a:t>ei määrittelyä lainsäädännössä</a:t>
            </a:r>
          </a:p>
          <a:p>
            <a:r>
              <a:rPr lang="fi-FI" dirty="0">
                <a:latin typeface="Noto Sans"/>
                <a:ea typeface="Noto Sans"/>
                <a:cs typeface="Noto Sans"/>
              </a:rPr>
              <a:t>ei erillistä juridista yhtiömuotoa</a:t>
            </a:r>
            <a:br>
              <a:rPr lang="fi-FI" dirty="0"/>
            </a:br>
            <a:r>
              <a:rPr lang="fi-FI" dirty="0">
                <a:latin typeface="Noto Sans"/>
                <a:ea typeface="Noto Sans"/>
                <a:cs typeface="Noto Sans"/>
              </a:rPr>
              <a:t>&gt; voi harjoittaa kaikissa yhtiömuodoissa</a:t>
            </a:r>
          </a:p>
          <a:p>
            <a:r>
              <a:rPr lang="fi-FI" dirty="0">
                <a:latin typeface="Noto Sans"/>
                <a:ea typeface="Noto Sans"/>
                <a:cs typeface="Noto Sans"/>
              </a:rPr>
              <a:t>kilpailussa samalla viivalla tavanomaisten yritysten kanssa</a:t>
            </a:r>
          </a:p>
        </p:txBody>
      </p:sp>
    </p:spTree>
    <p:extLst>
      <p:ext uri="{BB962C8B-B14F-4D97-AF65-F5344CB8AC3E}">
        <p14:creationId xmlns:p14="http://schemas.microsoft.com/office/powerpoint/2010/main" val="4223627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282B6-634E-F8AE-E0C7-E20DE5150482}"/>
            </a:ext>
          </a:extLst>
        </p:cNvPr>
        <p:cNvGrpSpPr/>
        <p:nvPr/>
      </p:nvGrpSpPr>
      <p:grpSpPr>
        <a:xfrm>
          <a:off x="0" y="0"/>
          <a:ext cx="0" cy="0"/>
          <a:chOff x="0" y="0"/>
          <a:chExt cx="0" cy="0"/>
        </a:xfrm>
      </p:grpSpPr>
      <p:sp>
        <p:nvSpPr>
          <p:cNvPr id="12" name="Sisällön paikkamerkki 11">
            <a:extLst>
              <a:ext uri="{FF2B5EF4-FFF2-40B4-BE49-F238E27FC236}">
                <a16:creationId xmlns:a16="http://schemas.microsoft.com/office/drawing/2014/main" id="{A050CDC6-EFC7-75CC-A126-EB3B4BF975FD}"/>
              </a:ext>
            </a:extLst>
          </p:cNvPr>
          <p:cNvSpPr>
            <a:spLocks noGrp="1"/>
          </p:cNvSpPr>
          <p:nvPr>
            <p:ph type="title" idx="4294967295"/>
          </p:nvPr>
        </p:nvSpPr>
        <p:spPr>
          <a:xfrm>
            <a:off x="6412366" y="2547257"/>
            <a:ext cx="5319712" cy="21814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1000"/>
              </a:spcBef>
              <a:spcAft>
                <a:spcPts val="0"/>
              </a:spcAft>
              <a:buClrTx/>
              <a:buSzTx/>
              <a:buFont typeface="calibri" panose="020B0604020202020204" pitchFamily="34" charset="0"/>
              <a:buNone/>
              <a:tabLst/>
              <a:defRPr/>
            </a:pPr>
            <a:r>
              <a:rPr kumimoji="0" lang="fi-FI" sz="240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TEHTÄVÄ:</a:t>
            </a:r>
            <a:b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br>
            <a:r>
              <a:rPr lang="fi-FI" sz="2400" b="0" i="1" dirty="0">
                <a:solidFill>
                  <a:schemeClr val="tx1"/>
                </a:solidFill>
              </a:rPr>
              <a:t>Y</a:t>
            </a:r>
            <a:r>
              <a:rPr kumimoji="0" lang="fi-FI" sz="2400" b="0" i="1" u="none" strike="noStrike" kern="1200" cap="none" spc="0" normalizeH="0" baseline="0" noProof="0" dirty="0" err="1">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hteiskunnallinen</a:t>
            </a:r>
            <a: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 yritys </a:t>
            </a:r>
            <a:r>
              <a:rPr lang="fi-FI" sz="2400" b="0" i="1" dirty="0">
                <a:solidFill>
                  <a:schemeClr val="tx1"/>
                </a:solidFill>
              </a:rPr>
              <a:t>vai ei</a:t>
            </a:r>
            <a: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 </a:t>
            </a:r>
          </a:p>
        </p:txBody>
      </p:sp>
      <p:pic>
        <p:nvPicPr>
          <p:cNvPr id="5" name="Kuvan paikkamerkki 4" descr="Kuva, joka sisältää kohteen taivas, henkilö, pitäminen, hehkulamppu&#10;&#10;Kuvaus luotu automaattisesti">
            <a:extLst>
              <a:ext uri="{FF2B5EF4-FFF2-40B4-BE49-F238E27FC236}">
                <a16:creationId xmlns:a16="http://schemas.microsoft.com/office/drawing/2014/main" id="{3D40A073-509A-0302-A661-760EF4A795DA}"/>
              </a:ext>
            </a:extLst>
          </p:cNvPr>
          <p:cNvPicPr>
            <a:picLocks noGrp="1" noChangeAspect="1"/>
          </p:cNvPicPr>
          <p:nvPr>
            <p:ph type="pic" sz="quarter" idx="13"/>
          </p:nvPr>
        </p:nvPicPr>
        <p:blipFill>
          <a:blip r:embed="rId3"/>
          <a:srcRect l="21389" r="21389"/>
          <a:stretch>
            <a:fillRect/>
          </a:stretch>
        </p:blipFill>
        <p:spPr/>
      </p:pic>
    </p:spTree>
    <p:extLst>
      <p:ext uri="{BB962C8B-B14F-4D97-AF65-F5344CB8AC3E}">
        <p14:creationId xmlns:p14="http://schemas.microsoft.com/office/powerpoint/2010/main" val="164040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2297871"/>
            <a:ext cx="9144000" cy="2262257"/>
          </a:xfrm>
        </p:spPr>
        <p:txBody>
          <a:bodyPr>
            <a:noAutofit/>
          </a:bodyPr>
          <a:lstStyle/>
          <a:p>
            <a:r>
              <a:rPr lang="fi-FI" sz="2400" dirty="0" err="1"/>
              <a:t>UusiPolku</a:t>
            </a:r>
            <a:r>
              <a:rPr lang="fi-FI" sz="2400" dirty="0"/>
              <a:t> ry ylläpitää kierrätysmyymälää. Suurin osa yhdistyksen työntekijöistä on pitkäaikaistyöttömiä, ja heidän työtehtävänsä liittyvät tuotteiden varastointiin, korjaukseen, sekä myyntiin. Yhdistys tekee vuosittain pientä voittoa. Tavoitteena sillä on laajentaa toimintaansa tulevaisuudessa myös tuotteiden uusiokäyttöön. </a:t>
            </a: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1477328"/>
          </a:xfrm>
          <a:prstGeom prst="rect">
            <a:avLst/>
          </a:prstGeom>
          <a:noFill/>
        </p:spPr>
        <p:txBody>
          <a:bodyPr wrap="square">
            <a:spAutoFit/>
          </a:bodyPr>
          <a:lstStyle/>
          <a:p>
            <a:pPr lvl="0" algn="ctr">
              <a:defRPr/>
            </a:pPr>
            <a:r>
              <a:rPr lang="fi-FI" i="1" dirty="0" err="1">
                <a:solidFill>
                  <a:srgbClr val="008000"/>
                </a:solidFill>
              </a:rPr>
              <a:t>UusiPolku</a:t>
            </a:r>
            <a:r>
              <a:rPr lang="fi-FI" i="1" dirty="0">
                <a:solidFill>
                  <a:srgbClr val="008000"/>
                </a:solidFill>
              </a:rPr>
              <a:t> ry ON yhteiskunnallinen yritys. Vaikka se toimii yhdistysmuotoisena, on sillä kuitenkin elinkeinotoimintaa, eli tuotteiden tai palveluiden myyntiä. Sen yhteiskunnalliset tavoitteet liittyvät vaikeassa työmarkkina-asemassa olevien työllistämiseen sekä kiertotalouteen. Rajoitettu voitonjako toteutuu, sillä yhdistykset eivät jaa voittoa omistajilleen.</a:t>
            </a:r>
          </a:p>
        </p:txBody>
      </p:sp>
    </p:spTree>
    <p:extLst>
      <p:ext uri="{BB962C8B-B14F-4D97-AF65-F5344CB8AC3E}">
        <p14:creationId xmlns:p14="http://schemas.microsoft.com/office/powerpoint/2010/main" val="52941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2297871"/>
            <a:ext cx="9144000" cy="2262257"/>
          </a:xfrm>
        </p:spPr>
        <p:txBody>
          <a:bodyPr>
            <a:noAutofit/>
          </a:bodyPr>
          <a:lstStyle/>
          <a:p>
            <a:r>
              <a:rPr lang="fi-FI" sz="2400" dirty="0"/>
              <a:t>Pohjolan Puhdas Energia Oy  tuottaa uusiutuvaa energiaa ja kertoo verkkosivuillaan toimivansa vastuullisesti ja minimoivansa ympäristövaikutukset. Yritys tekee hyvää tulosta ja maksaa osinkoja omistajilleen. Päätavoitteena on liiketoiminnan kasvu ja kannattavuus. </a:t>
            </a:r>
            <a:br>
              <a:rPr lang="fi-FI" sz="2800" dirty="0"/>
            </a:b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1200329"/>
          </a:xfrm>
          <a:prstGeom prst="rect">
            <a:avLst/>
          </a:prstGeom>
          <a:noFill/>
        </p:spPr>
        <p:txBody>
          <a:bodyPr wrap="square">
            <a:spAutoFit/>
          </a:bodyPr>
          <a:lstStyle/>
          <a:p>
            <a:pPr lvl="0" algn="ctr">
              <a:defRPr/>
            </a:pPr>
            <a:r>
              <a:rPr lang="fi-FI" i="1" dirty="0">
                <a:solidFill>
                  <a:srgbClr val="FF0000"/>
                </a:solidFill>
              </a:rPr>
              <a:t>Pohjolan Puhdas Energia Oy EI ole yhteiskunnallinen yritys. Vaikka se toimii vastuullisesti, ei ympäristöstä huolehtiminen ole silti sen tärkein päämäärä. Todennäköisesti myöskään rajoitettu voitonjako ei toteudu, sillä yritys maksaa omistajilleen osinkoa voitoista. </a:t>
            </a:r>
          </a:p>
        </p:txBody>
      </p:sp>
    </p:spTree>
    <p:extLst>
      <p:ext uri="{BB962C8B-B14F-4D97-AF65-F5344CB8AC3E}">
        <p14:creationId xmlns:p14="http://schemas.microsoft.com/office/powerpoint/2010/main" val="298054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2297871"/>
            <a:ext cx="9144000" cy="2262257"/>
          </a:xfrm>
        </p:spPr>
        <p:txBody>
          <a:bodyPr>
            <a:noAutofit/>
          </a:bodyPr>
          <a:lstStyle/>
          <a:p>
            <a:r>
              <a:rPr lang="fi-FI" sz="2400" dirty="0" err="1"/>
              <a:t>ArkiHelp</a:t>
            </a:r>
            <a:r>
              <a:rPr lang="fi-FI" sz="2400" dirty="0"/>
              <a:t> Oy  tarjoaa kotipalveluita ikääntyville ja yksinasuville. Yrityksen tavoitteena on vähentää yksinäisyyttä ja tukea kotona asumista. Voitosta yli puolet käytetään palvelun kehittämiseen ja uusien asiakkaiden palvelemiseen, eikä voiton maksimointi ole keskiössä. </a:t>
            </a:r>
            <a:br>
              <a:rPr lang="fi-FI" sz="2800" dirty="0"/>
            </a:br>
            <a:br>
              <a:rPr lang="fi-FI" sz="2800" dirty="0"/>
            </a:b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1200329"/>
          </a:xfrm>
          <a:prstGeom prst="rect">
            <a:avLst/>
          </a:prstGeom>
          <a:noFill/>
        </p:spPr>
        <p:txBody>
          <a:bodyPr wrap="square">
            <a:spAutoFit/>
          </a:bodyPr>
          <a:lstStyle/>
          <a:p>
            <a:pPr lvl="0" algn="ctr">
              <a:defRPr/>
            </a:pPr>
            <a:r>
              <a:rPr lang="fi-FI" i="1" dirty="0" err="1">
                <a:solidFill>
                  <a:srgbClr val="008000"/>
                </a:solidFill>
              </a:rPr>
              <a:t>ArkiHelp</a:t>
            </a:r>
            <a:r>
              <a:rPr lang="fi-FI" i="1" dirty="0">
                <a:solidFill>
                  <a:srgbClr val="008000"/>
                </a:solidFill>
              </a:rPr>
              <a:t> Oy ON yhteiskunnallinen yritys, sillä sen tärkein päämäärä on yksinäisyyden vähentäminen. Myös rajoitettu voitonjako toteutuu, ja voitosta käytetäänkin suurin osa palvelun kehittämiseen, mitä kautta yhä useampi yksinäinen vanhus pääsee kotipalveluiden piiriin. </a:t>
            </a:r>
          </a:p>
        </p:txBody>
      </p:sp>
    </p:spTree>
    <p:extLst>
      <p:ext uri="{BB962C8B-B14F-4D97-AF65-F5344CB8AC3E}">
        <p14:creationId xmlns:p14="http://schemas.microsoft.com/office/powerpoint/2010/main" val="179515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3429000"/>
            <a:ext cx="9144000" cy="2262257"/>
          </a:xfrm>
        </p:spPr>
        <p:txBody>
          <a:bodyPr>
            <a:noAutofit/>
          </a:bodyPr>
          <a:lstStyle/>
          <a:p>
            <a:pPr lvl="0"/>
            <a:r>
              <a:rPr lang="fi-FI" sz="2400" dirty="0" err="1"/>
              <a:t>DigiPolku</a:t>
            </a:r>
            <a:r>
              <a:rPr lang="fi-FI" sz="2400" dirty="0"/>
              <a:t> ry  järjestää maksuttomia digikoulutuksia ikäihmisille ja maahanmuuttajille. Toimintaa rahoitetaan julkisilla avustuksilla, joita saadaan esimerkiksi kunnalta sekä sosiaali- ja terveysministeriöltä. Tavoitteena on ehkäistä syrjäytymistä ja parantaa digitaitoja. Yhdistyksellä on kaksi työntekijää. </a:t>
            </a:r>
            <a:br>
              <a:rPr lang="fi-FI" sz="2800" dirty="0"/>
            </a:br>
            <a:br>
              <a:rPr lang="fi-FI" sz="2800" dirty="0"/>
            </a:br>
            <a:br>
              <a:rPr lang="fi-FI" sz="2800" dirty="0"/>
            </a:b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923330"/>
          </a:xfrm>
          <a:prstGeom prst="rect">
            <a:avLst/>
          </a:prstGeom>
          <a:noFill/>
        </p:spPr>
        <p:txBody>
          <a:bodyPr wrap="square">
            <a:spAutoFit/>
          </a:bodyPr>
          <a:lstStyle/>
          <a:p>
            <a:pPr lvl="0" algn="ctr">
              <a:defRPr/>
            </a:pPr>
            <a:r>
              <a:rPr lang="fi-FI" i="1" dirty="0" err="1">
                <a:solidFill>
                  <a:srgbClr val="EB0003"/>
                </a:solidFill>
              </a:rPr>
              <a:t>DigiPolku</a:t>
            </a:r>
            <a:r>
              <a:rPr lang="fi-FI" i="1" dirty="0">
                <a:solidFill>
                  <a:srgbClr val="EB0003"/>
                </a:solidFill>
              </a:rPr>
              <a:t> ry EI ole yhteiskunnallinen yritys. Vaikka yhdistyksellä on yhteiskunnallinen päämäärä, ei sillä kuitenkaan ole liiketoimintaa, koska palvelua ei myydä kenellekään. Toiminnan rahoitus ei tule myynnistä vaan avustuksista.</a:t>
            </a:r>
          </a:p>
        </p:txBody>
      </p:sp>
    </p:spTree>
    <p:extLst>
      <p:ext uri="{BB962C8B-B14F-4D97-AF65-F5344CB8AC3E}">
        <p14:creationId xmlns:p14="http://schemas.microsoft.com/office/powerpoint/2010/main" val="173660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524000" y="2977322"/>
            <a:ext cx="9144000" cy="3200592"/>
          </a:xfrm>
        </p:spPr>
        <p:txBody>
          <a:bodyPr>
            <a:noAutofit/>
          </a:bodyPr>
          <a:lstStyle/>
          <a:p>
            <a:r>
              <a:rPr lang="fi-FI" sz="2400" dirty="0"/>
              <a:t>Syrjäseutukylän asukkaat ovat perustaneet KyläKanttiini Osuuskunnan, jonka tavoitteena on turvata kylälle päivittäistavarakauppa ja postipalveluiden noutopiste. Osuuskunta pyörittää pientä myymälää ja kahvilaa, ja sen hinnat pidetään mahdollisimman kohtuullisina, jotta palvelut säilyvät kaikkien asukkaiden saavutettavissa. Mahdollinen ylijäämä käytetään myymälän toiminnan jatkamiseen ja palveluiden kehittämiseen kylällä, ei jäsenten voitonjakoon. </a:t>
            </a:r>
            <a:br>
              <a:rPr lang="fi-FI" sz="2800" dirty="0"/>
            </a:br>
            <a:br>
              <a:rPr lang="fi-FI" sz="2800" dirty="0"/>
            </a:br>
            <a:br>
              <a:rPr lang="fi-FI" sz="2800" dirty="0"/>
            </a:br>
            <a:br>
              <a:rPr lang="fi-FI" sz="2800" dirty="0"/>
            </a:br>
            <a:br>
              <a:rPr lang="fi-FI" sz="2800" dirty="0"/>
            </a:br>
            <a:endParaRPr lang="fi-FI" sz="2800" dirty="0"/>
          </a:p>
        </p:txBody>
      </p:sp>
      <p:sp>
        <p:nvSpPr>
          <p:cNvPr id="4" name="Dian numeron paikkamerkki 3">
            <a:extLst>
              <a:ext uri="{FF2B5EF4-FFF2-40B4-BE49-F238E27FC236}">
                <a16:creationId xmlns:a16="http://schemas.microsoft.com/office/drawing/2014/main" id="{B9B89229-4FB1-FAE6-B199-7DD50B557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D2DE5-D84C-BE4C-ADEE-42D079BC136F}" type="slidenum">
              <a:rPr kumimoji="0" lang="fi-FI" sz="1200" b="0" i="0" u="none" strike="noStrike" kern="1200" cap="none" spc="0" normalizeH="0" baseline="0" noProof="0" smtClean="0">
                <a:ln>
                  <a:noFill/>
                </a:ln>
                <a:solidFill>
                  <a:srgbClr val="0B1C46"/>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i-FI" sz="1200" b="0" i="0" u="none" strike="noStrike" kern="1200" cap="none" spc="0" normalizeH="0" baseline="0" noProof="0" dirty="0">
              <a:ln>
                <a:noFill/>
              </a:ln>
              <a:solidFill>
                <a:srgbClr val="0B1C46"/>
              </a:solidFill>
              <a:effectLst/>
              <a:uLnTx/>
              <a:uFillTx/>
              <a:latin typeface="Calibri" panose="020F0502020204030204" pitchFamily="34" charset="0"/>
              <a:ea typeface="+mn-ea"/>
              <a:cs typeface="+mn-cs"/>
            </a:endParaRPr>
          </a:p>
        </p:txBody>
      </p:sp>
      <p:sp>
        <p:nvSpPr>
          <p:cNvPr id="6" name="Tekstiruutu 5">
            <a:extLst>
              <a:ext uri="{FF2B5EF4-FFF2-40B4-BE49-F238E27FC236}">
                <a16:creationId xmlns:a16="http://schemas.microsoft.com/office/drawing/2014/main" id="{BE75FEA4-EBF7-35A2-E732-D5357A0E4C60}"/>
              </a:ext>
            </a:extLst>
          </p:cNvPr>
          <p:cNvSpPr txBox="1"/>
          <p:nvPr/>
        </p:nvSpPr>
        <p:spPr>
          <a:xfrm>
            <a:off x="1805093" y="4443864"/>
            <a:ext cx="8581814" cy="1200329"/>
          </a:xfrm>
          <a:prstGeom prst="rect">
            <a:avLst/>
          </a:prstGeom>
          <a:noFill/>
        </p:spPr>
        <p:txBody>
          <a:bodyPr wrap="square">
            <a:spAutoFit/>
          </a:bodyPr>
          <a:lstStyle/>
          <a:p>
            <a:pPr lvl="0" algn="ctr">
              <a:defRPr/>
            </a:pPr>
            <a:r>
              <a:rPr lang="fi-FI" i="1" dirty="0">
                <a:solidFill>
                  <a:srgbClr val="008000"/>
                </a:solidFill>
              </a:rPr>
              <a:t>KyläKanttiini Osuuskunta ON yhteiskunnallinen yritys, sillä sen tärkein päämäärä on tärkeiden palveluiden ylläpitäminen syrjäseuduilla. Voiton tekeminen ei ole tärkeintä, ja siksi hinnat pysyvät kohtuullisina. Myös rajoitettu voitonjako toteutuu, sillä voitoilla kehitetään kylän tärkeitä palveluita edelleen. </a:t>
            </a:r>
          </a:p>
        </p:txBody>
      </p:sp>
    </p:spTree>
    <p:extLst>
      <p:ext uri="{BB962C8B-B14F-4D97-AF65-F5344CB8AC3E}">
        <p14:creationId xmlns:p14="http://schemas.microsoft.com/office/powerpoint/2010/main" val="243168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i 7">
            <a:extLst>
              <a:ext uri="{FF2B5EF4-FFF2-40B4-BE49-F238E27FC236}">
                <a16:creationId xmlns:a16="http://schemas.microsoft.com/office/drawing/2014/main" id="{037DD762-A939-CEE1-75C1-32815470A355}"/>
              </a:ext>
            </a:extLst>
          </p:cNvPr>
          <p:cNvSpPr/>
          <p:nvPr/>
        </p:nvSpPr>
        <p:spPr>
          <a:xfrm>
            <a:off x="2728535" y="3316189"/>
            <a:ext cx="1328737" cy="131445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Ellipsi 6">
            <a:extLst>
              <a:ext uri="{FF2B5EF4-FFF2-40B4-BE49-F238E27FC236}">
                <a16:creationId xmlns:a16="http://schemas.microsoft.com/office/drawing/2014/main" id="{88714479-2303-1D35-FDD0-9A48B139F69B}"/>
              </a:ext>
            </a:extLst>
          </p:cNvPr>
          <p:cNvSpPr/>
          <p:nvPr/>
        </p:nvSpPr>
        <p:spPr>
          <a:xfrm>
            <a:off x="1031999" y="3316189"/>
            <a:ext cx="1328737" cy="131445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rgbClr val="001540"/>
              </a:solidFill>
            </a:endParaRPr>
          </a:p>
        </p:txBody>
      </p:sp>
      <p:sp>
        <p:nvSpPr>
          <p:cNvPr id="5" name="Otsikko 4">
            <a:extLst>
              <a:ext uri="{FF2B5EF4-FFF2-40B4-BE49-F238E27FC236}">
                <a16:creationId xmlns:a16="http://schemas.microsoft.com/office/drawing/2014/main" id="{A4694078-2A7B-30A7-1561-7B8284B63CC6}"/>
              </a:ext>
            </a:extLst>
          </p:cNvPr>
          <p:cNvSpPr>
            <a:spLocks noGrp="1"/>
          </p:cNvSpPr>
          <p:nvPr>
            <p:ph type="title"/>
          </p:nvPr>
        </p:nvSpPr>
        <p:spPr/>
        <p:txBody>
          <a:bodyPr>
            <a:normAutofit/>
          </a:bodyPr>
          <a:lstStyle/>
          <a:p>
            <a:r>
              <a:rPr lang="fi-FI" sz="3200"/>
              <a:t>Millä aloilla yhteiskunnalliset yritykset toimivat? </a:t>
            </a:r>
          </a:p>
        </p:txBody>
      </p:sp>
      <p:sp>
        <p:nvSpPr>
          <p:cNvPr id="6" name="Sisällön paikkamerkki 5">
            <a:extLst>
              <a:ext uri="{FF2B5EF4-FFF2-40B4-BE49-F238E27FC236}">
                <a16:creationId xmlns:a16="http://schemas.microsoft.com/office/drawing/2014/main" id="{AA73E33C-69FD-9253-4A43-25F74DEC9508}"/>
              </a:ext>
            </a:extLst>
          </p:cNvPr>
          <p:cNvSpPr>
            <a:spLocks noGrp="1"/>
          </p:cNvSpPr>
          <p:nvPr>
            <p:ph idx="1"/>
          </p:nvPr>
        </p:nvSpPr>
        <p:spPr/>
        <p:txBody>
          <a:bodyPr>
            <a:normAutofit/>
          </a:bodyPr>
          <a:lstStyle/>
          <a:p>
            <a:pPr marL="0" indent="0">
              <a:buNone/>
            </a:pPr>
            <a:r>
              <a:rPr lang="fi-FI" sz="2000"/>
              <a:t>Yhteiskunnalliset yritykset voivat toimia millä tahansa toimialalla ja olla esimerkiksi osakeyhtiöitä, osuuskuntia tai liiketoimintaa harjoittavia yhdistyksiä tai säätiöitä. </a:t>
            </a:r>
          </a:p>
        </p:txBody>
      </p:sp>
      <p:sp>
        <p:nvSpPr>
          <p:cNvPr id="4" name="Dian numeron paikkamerkki 3">
            <a:extLst>
              <a:ext uri="{FF2B5EF4-FFF2-40B4-BE49-F238E27FC236}">
                <a16:creationId xmlns:a16="http://schemas.microsoft.com/office/drawing/2014/main" id="{6BD870BD-07DB-91C3-11C0-EBDA6FFE6A81}"/>
              </a:ext>
            </a:extLst>
          </p:cNvPr>
          <p:cNvSpPr>
            <a:spLocks noGrp="1"/>
          </p:cNvSpPr>
          <p:nvPr>
            <p:ph type="sldNum" sz="quarter" idx="4294967295"/>
          </p:nvPr>
        </p:nvSpPr>
        <p:spPr>
          <a:xfrm>
            <a:off x="9448800" y="6310313"/>
            <a:ext cx="2743200" cy="365125"/>
          </a:xfrm>
        </p:spPr>
        <p:txBody>
          <a:bodyPr/>
          <a:lstStyle/>
          <a:p>
            <a:fld id="{4CAD2DE5-D84C-BE4C-ADEE-42D079BC136F}" type="slidenum">
              <a:rPr lang="fi-FI" smtClean="0"/>
              <a:pPr/>
              <a:t>19</a:t>
            </a:fld>
            <a:endParaRPr lang="fi-FI"/>
          </a:p>
        </p:txBody>
      </p:sp>
      <p:sp>
        <p:nvSpPr>
          <p:cNvPr id="9" name="Ellipsi 8">
            <a:extLst>
              <a:ext uri="{FF2B5EF4-FFF2-40B4-BE49-F238E27FC236}">
                <a16:creationId xmlns:a16="http://schemas.microsoft.com/office/drawing/2014/main" id="{80A0CE38-B837-7A39-3E81-D0589EC4AD66}"/>
              </a:ext>
            </a:extLst>
          </p:cNvPr>
          <p:cNvSpPr/>
          <p:nvPr/>
        </p:nvSpPr>
        <p:spPr>
          <a:xfrm>
            <a:off x="4601117" y="3317826"/>
            <a:ext cx="1328737" cy="131445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Ellipsi 9">
            <a:extLst>
              <a:ext uri="{FF2B5EF4-FFF2-40B4-BE49-F238E27FC236}">
                <a16:creationId xmlns:a16="http://schemas.microsoft.com/office/drawing/2014/main" id="{85F13CC2-FDC0-E472-0E04-CB85803C3170}"/>
              </a:ext>
            </a:extLst>
          </p:cNvPr>
          <p:cNvSpPr/>
          <p:nvPr/>
        </p:nvSpPr>
        <p:spPr>
          <a:xfrm>
            <a:off x="6473699" y="3316189"/>
            <a:ext cx="1328737" cy="131445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Ellipsi 10">
            <a:extLst>
              <a:ext uri="{FF2B5EF4-FFF2-40B4-BE49-F238E27FC236}">
                <a16:creationId xmlns:a16="http://schemas.microsoft.com/office/drawing/2014/main" id="{42430F20-F8C1-A86A-EDF9-A952A06E0FFF}"/>
              </a:ext>
            </a:extLst>
          </p:cNvPr>
          <p:cNvSpPr/>
          <p:nvPr/>
        </p:nvSpPr>
        <p:spPr>
          <a:xfrm>
            <a:off x="8346281" y="3316189"/>
            <a:ext cx="1328737" cy="131445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Ellipsi 11">
            <a:extLst>
              <a:ext uri="{FF2B5EF4-FFF2-40B4-BE49-F238E27FC236}">
                <a16:creationId xmlns:a16="http://schemas.microsoft.com/office/drawing/2014/main" id="{DBD8D31E-3255-9013-9D27-394A5225B147}"/>
              </a:ext>
            </a:extLst>
          </p:cNvPr>
          <p:cNvSpPr/>
          <p:nvPr/>
        </p:nvSpPr>
        <p:spPr>
          <a:xfrm>
            <a:off x="10156031" y="3316189"/>
            <a:ext cx="1328737" cy="1314450"/>
          </a:xfrm>
          <a:prstGeom prst="ellipse">
            <a:avLst/>
          </a:prstGeom>
          <a:solidFill>
            <a:schemeClr val="accent2">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i-FI"/>
          </a:p>
        </p:txBody>
      </p:sp>
      <p:sp>
        <p:nvSpPr>
          <p:cNvPr id="14" name="Tekstiruutu 13">
            <a:extLst>
              <a:ext uri="{FF2B5EF4-FFF2-40B4-BE49-F238E27FC236}">
                <a16:creationId xmlns:a16="http://schemas.microsoft.com/office/drawing/2014/main" id="{FFDF3EB3-4109-7AD1-4124-75F8EF63CD1A}"/>
              </a:ext>
            </a:extLst>
          </p:cNvPr>
          <p:cNvSpPr txBox="1"/>
          <p:nvPr/>
        </p:nvSpPr>
        <p:spPr>
          <a:xfrm>
            <a:off x="374315" y="4981994"/>
            <a:ext cx="2644106" cy="584775"/>
          </a:xfrm>
          <a:prstGeom prst="rect">
            <a:avLst/>
          </a:prstGeom>
          <a:noFill/>
        </p:spPr>
        <p:txBody>
          <a:bodyPr wrap="square">
            <a:spAutoFit/>
          </a:bodyPr>
          <a:lstStyle/>
          <a:p>
            <a:pPr marL="0" indent="0" algn="ctr">
              <a:buNone/>
            </a:pPr>
            <a:r>
              <a:rPr lang="fi-FI" sz="1600" b="1"/>
              <a:t>Sosiaali- ja </a:t>
            </a:r>
          </a:p>
          <a:p>
            <a:pPr marL="0" indent="0" algn="ctr">
              <a:buNone/>
            </a:pPr>
            <a:r>
              <a:rPr lang="fi-FI" sz="1600" b="1"/>
              <a:t>terveyspalvelut</a:t>
            </a:r>
          </a:p>
        </p:txBody>
      </p:sp>
      <p:sp>
        <p:nvSpPr>
          <p:cNvPr id="17" name="Tekstiruutu 16">
            <a:extLst>
              <a:ext uri="{FF2B5EF4-FFF2-40B4-BE49-F238E27FC236}">
                <a16:creationId xmlns:a16="http://schemas.microsoft.com/office/drawing/2014/main" id="{4BF35F3A-3198-38F9-1A0C-7F8D9363A460}"/>
              </a:ext>
            </a:extLst>
          </p:cNvPr>
          <p:cNvSpPr txBox="1"/>
          <p:nvPr/>
        </p:nvSpPr>
        <p:spPr>
          <a:xfrm>
            <a:off x="2041190" y="4981993"/>
            <a:ext cx="2644106" cy="584775"/>
          </a:xfrm>
          <a:prstGeom prst="rect">
            <a:avLst/>
          </a:prstGeom>
          <a:noFill/>
        </p:spPr>
        <p:txBody>
          <a:bodyPr wrap="square">
            <a:spAutoFit/>
          </a:bodyPr>
          <a:lstStyle/>
          <a:p>
            <a:pPr marL="0" indent="0" algn="ctr">
              <a:buNone/>
            </a:pPr>
            <a:r>
              <a:rPr lang="fi-FI" sz="1600" b="1"/>
              <a:t>Työllistämis-</a:t>
            </a:r>
          </a:p>
          <a:p>
            <a:pPr marL="0" indent="0" algn="ctr">
              <a:buNone/>
            </a:pPr>
            <a:r>
              <a:rPr lang="fi-FI" sz="1600" b="1"/>
              <a:t>toiminta</a:t>
            </a:r>
          </a:p>
        </p:txBody>
      </p:sp>
      <p:sp>
        <p:nvSpPr>
          <p:cNvPr id="18" name="Tekstiruutu 17">
            <a:extLst>
              <a:ext uri="{FF2B5EF4-FFF2-40B4-BE49-F238E27FC236}">
                <a16:creationId xmlns:a16="http://schemas.microsoft.com/office/drawing/2014/main" id="{D36DEF16-6A10-EE8D-2530-2F24AF1705D5}"/>
              </a:ext>
            </a:extLst>
          </p:cNvPr>
          <p:cNvSpPr txBox="1"/>
          <p:nvPr/>
        </p:nvSpPr>
        <p:spPr>
          <a:xfrm>
            <a:off x="3963402" y="4981993"/>
            <a:ext cx="2644106" cy="584775"/>
          </a:xfrm>
          <a:prstGeom prst="rect">
            <a:avLst/>
          </a:prstGeom>
          <a:noFill/>
        </p:spPr>
        <p:txBody>
          <a:bodyPr wrap="square">
            <a:spAutoFit/>
          </a:bodyPr>
          <a:lstStyle/>
          <a:p>
            <a:pPr marL="0" indent="0" algn="ctr">
              <a:buNone/>
            </a:pPr>
            <a:r>
              <a:rPr lang="fi-FI" sz="1600" b="1"/>
              <a:t>Jätehuolto, </a:t>
            </a:r>
          </a:p>
          <a:p>
            <a:pPr marL="0" indent="0" algn="ctr">
              <a:buNone/>
            </a:pPr>
            <a:r>
              <a:rPr lang="fi-FI" sz="1600" b="1"/>
              <a:t>energia ja vesi</a:t>
            </a:r>
          </a:p>
        </p:txBody>
      </p:sp>
      <p:sp>
        <p:nvSpPr>
          <p:cNvPr id="19" name="Tekstiruutu 18">
            <a:extLst>
              <a:ext uri="{FF2B5EF4-FFF2-40B4-BE49-F238E27FC236}">
                <a16:creationId xmlns:a16="http://schemas.microsoft.com/office/drawing/2014/main" id="{79BD0746-549C-3640-E4DE-17DD1469995E}"/>
              </a:ext>
            </a:extLst>
          </p:cNvPr>
          <p:cNvSpPr txBox="1"/>
          <p:nvPr/>
        </p:nvSpPr>
        <p:spPr>
          <a:xfrm>
            <a:off x="5816014" y="4995595"/>
            <a:ext cx="2644106" cy="338554"/>
          </a:xfrm>
          <a:prstGeom prst="rect">
            <a:avLst/>
          </a:prstGeom>
          <a:noFill/>
        </p:spPr>
        <p:txBody>
          <a:bodyPr wrap="square">
            <a:spAutoFit/>
          </a:bodyPr>
          <a:lstStyle/>
          <a:p>
            <a:pPr marL="0" indent="0" algn="ctr">
              <a:buNone/>
            </a:pPr>
            <a:r>
              <a:rPr lang="fi-FI" sz="1600" b="1"/>
              <a:t>Kiertotalous</a:t>
            </a:r>
          </a:p>
        </p:txBody>
      </p:sp>
      <p:sp>
        <p:nvSpPr>
          <p:cNvPr id="20" name="Tekstiruutu 19">
            <a:extLst>
              <a:ext uri="{FF2B5EF4-FFF2-40B4-BE49-F238E27FC236}">
                <a16:creationId xmlns:a16="http://schemas.microsoft.com/office/drawing/2014/main" id="{E3389DB6-B28D-6CA0-7398-22E87640FCA2}"/>
              </a:ext>
            </a:extLst>
          </p:cNvPr>
          <p:cNvSpPr txBox="1"/>
          <p:nvPr/>
        </p:nvSpPr>
        <p:spPr>
          <a:xfrm>
            <a:off x="7688596" y="4981992"/>
            <a:ext cx="2644106" cy="338554"/>
          </a:xfrm>
          <a:prstGeom prst="rect">
            <a:avLst/>
          </a:prstGeom>
          <a:noFill/>
        </p:spPr>
        <p:txBody>
          <a:bodyPr wrap="square">
            <a:spAutoFit/>
          </a:bodyPr>
          <a:lstStyle/>
          <a:p>
            <a:pPr marL="0" indent="0" algn="ctr">
              <a:buNone/>
            </a:pPr>
            <a:r>
              <a:rPr lang="fi-FI" sz="1600" b="1"/>
              <a:t>Koulutus</a:t>
            </a:r>
          </a:p>
        </p:txBody>
      </p:sp>
      <p:sp>
        <p:nvSpPr>
          <p:cNvPr id="21" name="Tekstiruutu 20">
            <a:extLst>
              <a:ext uri="{FF2B5EF4-FFF2-40B4-BE49-F238E27FC236}">
                <a16:creationId xmlns:a16="http://schemas.microsoft.com/office/drawing/2014/main" id="{26B68EC0-9025-6113-96DC-1897C24040EA}"/>
              </a:ext>
            </a:extLst>
          </p:cNvPr>
          <p:cNvSpPr txBox="1"/>
          <p:nvPr/>
        </p:nvSpPr>
        <p:spPr>
          <a:xfrm>
            <a:off x="9485436" y="4974611"/>
            <a:ext cx="2644106" cy="584775"/>
          </a:xfrm>
          <a:prstGeom prst="rect">
            <a:avLst/>
          </a:prstGeom>
          <a:noFill/>
        </p:spPr>
        <p:txBody>
          <a:bodyPr wrap="square">
            <a:spAutoFit/>
          </a:bodyPr>
          <a:lstStyle/>
          <a:p>
            <a:pPr marL="0" indent="0" algn="ctr">
              <a:buNone/>
            </a:pPr>
            <a:r>
              <a:rPr lang="fi-FI" sz="1600" b="1"/>
              <a:t>Kulttuuri </a:t>
            </a:r>
          </a:p>
          <a:p>
            <a:pPr marL="0" indent="0" algn="ctr">
              <a:buNone/>
            </a:pPr>
            <a:r>
              <a:rPr lang="fi-FI" sz="1600" b="1"/>
              <a:t>ja liikunta</a:t>
            </a:r>
          </a:p>
        </p:txBody>
      </p:sp>
      <p:pic>
        <p:nvPicPr>
          <p:cNvPr id="23" name="Kuva 22" descr="Hoito ääriviiva">
            <a:extLst>
              <a:ext uri="{FF2B5EF4-FFF2-40B4-BE49-F238E27FC236}">
                <a16:creationId xmlns:a16="http://schemas.microsoft.com/office/drawing/2014/main" id="{42D27F68-AC31-84EA-BB67-4A7161C73A2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29643" y="3448330"/>
            <a:ext cx="914400" cy="914400"/>
          </a:xfrm>
          <a:prstGeom prst="rect">
            <a:avLst/>
          </a:prstGeom>
        </p:spPr>
      </p:pic>
      <p:pic>
        <p:nvPicPr>
          <p:cNvPr id="25" name="Kuva 24" descr="Maalitela ääriviiva">
            <a:extLst>
              <a:ext uri="{FF2B5EF4-FFF2-40B4-BE49-F238E27FC236}">
                <a16:creationId xmlns:a16="http://schemas.microsoft.com/office/drawing/2014/main" id="{F2311E6E-31C7-CCAC-7A93-87ECD3ABAE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818588">
            <a:off x="3018421" y="3490653"/>
            <a:ext cx="872077" cy="872077"/>
          </a:xfrm>
          <a:prstGeom prst="rect">
            <a:avLst/>
          </a:prstGeom>
        </p:spPr>
      </p:pic>
      <p:pic>
        <p:nvPicPr>
          <p:cNvPr id="27" name="Kuva 26" descr="Roska ääriviiva">
            <a:extLst>
              <a:ext uri="{FF2B5EF4-FFF2-40B4-BE49-F238E27FC236}">
                <a16:creationId xmlns:a16="http://schemas.microsoft.com/office/drawing/2014/main" id="{5056B68F-6D15-05E3-2D05-A153DD77C6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28255" y="3471862"/>
            <a:ext cx="914400" cy="914400"/>
          </a:xfrm>
          <a:prstGeom prst="rect">
            <a:avLst/>
          </a:prstGeom>
        </p:spPr>
      </p:pic>
      <p:pic>
        <p:nvPicPr>
          <p:cNvPr id="31" name="Kuva 30" descr="Kierrätys ääriviiva">
            <a:extLst>
              <a:ext uri="{FF2B5EF4-FFF2-40B4-BE49-F238E27FC236}">
                <a16:creationId xmlns:a16="http://schemas.microsoft.com/office/drawing/2014/main" id="{6F85810E-5CAE-3FA5-7864-0522B80528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80867" y="3476904"/>
            <a:ext cx="914400" cy="914400"/>
          </a:xfrm>
          <a:prstGeom prst="rect">
            <a:avLst/>
          </a:prstGeom>
        </p:spPr>
      </p:pic>
      <p:pic>
        <p:nvPicPr>
          <p:cNvPr id="33" name="Kuva 32" descr="Kirjat ääriviiva">
            <a:extLst>
              <a:ext uri="{FF2B5EF4-FFF2-40B4-BE49-F238E27FC236}">
                <a16:creationId xmlns:a16="http://schemas.microsoft.com/office/drawing/2014/main" id="{7201C0B5-D590-D4C5-0C41-6A51CE9858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71036" y="3535025"/>
            <a:ext cx="914400" cy="914400"/>
          </a:xfrm>
          <a:prstGeom prst="rect">
            <a:avLst/>
          </a:prstGeom>
        </p:spPr>
      </p:pic>
      <p:pic>
        <p:nvPicPr>
          <p:cNvPr id="35" name="Kuva 34" descr="Rantapallo ääriviiva">
            <a:extLst>
              <a:ext uri="{FF2B5EF4-FFF2-40B4-BE49-F238E27FC236}">
                <a16:creationId xmlns:a16="http://schemas.microsoft.com/office/drawing/2014/main" id="{BD96642B-4C93-68DB-F32B-C93C4C2A751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63199" y="3471862"/>
            <a:ext cx="914400" cy="914400"/>
          </a:xfrm>
          <a:prstGeom prst="rect">
            <a:avLst/>
          </a:prstGeom>
        </p:spPr>
      </p:pic>
      <p:sp>
        <p:nvSpPr>
          <p:cNvPr id="3" name="Tekstiruutu 2">
            <a:extLst>
              <a:ext uri="{FF2B5EF4-FFF2-40B4-BE49-F238E27FC236}">
                <a16:creationId xmlns:a16="http://schemas.microsoft.com/office/drawing/2014/main" id="{20555230-FD7A-A56B-0D14-35B07493E540}"/>
              </a:ext>
            </a:extLst>
          </p:cNvPr>
          <p:cNvSpPr txBox="1"/>
          <p:nvPr/>
        </p:nvSpPr>
        <p:spPr>
          <a:xfrm>
            <a:off x="1040089" y="2602248"/>
            <a:ext cx="6097978" cy="369332"/>
          </a:xfrm>
          <a:prstGeom prst="rect">
            <a:avLst/>
          </a:prstGeom>
          <a:noFill/>
        </p:spPr>
        <p:txBody>
          <a:bodyPr wrap="square" lIns="91440" tIns="45720" rIns="91440" bIns="45720" anchor="t">
            <a:spAutoFit/>
          </a:bodyPr>
          <a:lstStyle/>
          <a:p>
            <a:r>
              <a:rPr lang="fi-FI" b="1" dirty="0"/>
              <a:t>Tyypilliset</a:t>
            </a:r>
            <a:r>
              <a:rPr lang="fi-FI" sz="1800" b="1" dirty="0"/>
              <a:t> toimialat: </a:t>
            </a:r>
          </a:p>
        </p:txBody>
      </p:sp>
    </p:spTree>
    <p:extLst>
      <p:ext uri="{BB962C8B-B14F-4D97-AF65-F5344CB8AC3E}">
        <p14:creationId xmlns:p14="http://schemas.microsoft.com/office/powerpoint/2010/main" val="12049257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F4F5F-56F3-18EB-C071-BE34BB3BD3B2}"/>
            </a:ext>
          </a:extLst>
        </p:cNvPr>
        <p:cNvGrpSpPr/>
        <p:nvPr/>
      </p:nvGrpSpPr>
      <p:grpSpPr>
        <a:xfrm>
          <a:off x="0" y="0"/>
          <a:ext cx="0" cy="0"/>
          <a:chOff x="0" y="0"/>
          <a:chExt cx="0" cy="0"/>
        </a:xfrm>
      </p:grpSpPr>
      <p:sp>
        <p:nvSpPr>
          <p:cNvPr id="12" name="Sisällön paikkamerkki 11">
            <a:extLst>
              <a:ext uri="{FF2B5EF4-FFF2-40B4-BE49-F238E27FC236}">
                <a16:creationId xmlns:a16="http://schemas.microsoft.com/office/drawing/2014/main" id="{EEB83229-71D5-A90B-69E0-C7CD04B5C7D7}"/>
              </a:ext>
            </a:extLst>
          </p:cNvPr>
          <p:cNvSpPr>
            <a:spLocks noGrp="1"/>
          </p:cNvSpPr>
          <p:nvPr>
            <p:ph type="title" idx="4294967295"/>
          </p:nvPr>
        </p:nvSpPr>
        <p:spPr>
          <a:xfrm>
            <a:off x="6412366" y="2547257"/>
            <a:ext cx="5319712" cy="21814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1000"/>
              </a:spcBef>
              <a:spcAft>
                <a:spcPts val="0"/>
              </a:spcAft>
              <a:buClrTx/>
              <a:buSzTx/>
              <a:buFont typeface="calibri" panose="020B0604020202020204" pitchFamily="34" charset="0"/>
              <a:buNone/>
              <a:tabLst/>
              <a:defRPr/>
            </a:pPr>
            <a:r>
              <a:rPr kumimoji="0" lang="fi-FI" sz="240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TEHTÄVÄ:</a:t>
            </a:r>
            <a:b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Tunnista eri alojen yhteiskunnallisia yrityksiä alueeltasi! </a:t>
            </a:r>
          </a:p>
        </p:txBody>
      </p:sp>
      <p:pic>
        <p:nvPicPr>
          <p:cNvPr id="5" name="Kuvan paikkamerkki 4" descr="Kuva, joka sisältää kohteen taivas, henkilö, pitäminen, hehkulamppu&#10;&#10;Kuvaus luotu automaattisesti">
            <a:extLst>
              <a:ext uri="{FF2B5EF4-FFF2-40B4-BE49-F238E27FC236}">
                <a16:creationId xmlns:a16="http://schemas.microsoft.com/office/drawing/2014/main" id="{8C5D8ADB-C573-F3FD-B553-A533AF225834}"/>
              </a:ext>
            </a:extLst>
          </p:cNvPr>
          <p:cNvPicPr>
            <a:picLocks noGrp="1" noChangeAspect="1"/>
          </p:cNvPicPr>
          <p:nvPr>
            <p:ph type="pic" sz="quarter" idx="13"/>
          </p:nvPr>
        </p:nvPicPr>
        <p:blipFill>
          <a:blip r:embed="rId3"/>
          <a:srcRect l="21389" r="21389"/>
          <a:stretch>
            <a:fillRect/>
          </a:stretch>
        </p:blipFill>
        <p:spPr/>
      </p:pic>
    </p:spTree>
    <p:extLst>
      <p:ext uri="{BB962C8B-B14F-4D97-AF65-F5344CB8AC3E}">
        <p14:creationId xmlns:p14="http://schemas.microsoft.com/office/powerpoint/2010/main" val="2124981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1A208-38B2-9BF2-1FC0-1AE9AD1FD25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7D874BD-2288-5392-D2A3-16A2073ADDA2}"/>
              </a:ext>
            </a:extLst>
          </p:cNvPr>
          <p:cNvSpPr>
            <a:spLocks noGrp="1"/>
          </p:cNvSpPr>
          <p:nvPr>
            <p:ph type="title"/>
          </p:nvPr>
        </p:nvSpPr>
        <p:spPr>
          <a:xfrm>
            <a:off x="958437" y="829978"/>
            <a:ext cx="10918463" cy="1324800"/>
          </a:xfrm>
        </p:spPr>
        <p:txBody>
          <a:bodyPr/>
          <a:lstStyle/>
          <a:p>
            <a:r>
              <a:rPr lang="fi-FI" dirty="0"/>
              <a:t>Yhteiskunnallisten yritysten rooli kestävyysmurroksessa</a:t>
            </a:r>
            <a:endParaRPr lang="fi-FI" dirty="0">
              <a:solidFill>
                <a:schemeClr val="tx2"/>
              </a:solidFill>
              <a:latin typeface="Calibri" panose="020F0502020204030204" pitchFamily="34" charset="0"/>
              <a:cs typeface="Calibri" panose="020F0502020204030204" pitchFamily="34" charset="0"/>
            </a:endParaRPr>
          </a:p>
        </p:txBody>
      </p:sp>
      <p:sp>
        <p:nvSpPr>
          <p:cNvPr id="7" name="Sisällön paikkamerkki 2">
            <a:extLst>
              <a:ext uri="{FF2B5EF4-FFF2-40B4-BE49-F238E27FC236}">
                <a16:creationId xmlns:a16="http://schemas.microsoft.com/office/drawing/2014/main" id="{589E03B2-213E-70CE-E99B-8AD6F4668774}"/>
              </a:ext>
            </a:extLst>
          </p:cNvPr>
          <p:cNvSpPr txBox="1">
            <a:spLocks noGrp="1"/>
          </p:cNvSpPr>
          <p:nvPr>
            <p:ph idx="1"/>
          </p:nvPr>
        </p:nvSpPr>
        <p:spPr>
          <a:xfrm>
            <a:off x="1064762" y="2315190"/>
            <a:ext cx="9788400" cy="160200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marL="0" indent="0">
              <a:buNone/>
            </a:pPr>
            <a:r>
              <a:rPr lang="fi-FI" sz="1800" dirty="0"/>
              <a:t>Euroopan unionin mukaan yhteiskunnallinen yrittäjyys</a:t>
            </a:r>
          </a:p>
          <a:p>
            <a:pPr marL="342900" indent="-342900">
              <a:buFont typeface="Arial" panose="020B0604020202020204" pitchFamily="34" charset="0"/>
              <a:buChar char="•"/>
            </a:pPr>
            <a:r>
              <a:rPr lang="fi-FI" sz="1800" dirty="0"/>
              <a:t>edistää </a:t>
            </a:r>
            <a:r>
              <a:rPr lang="fi-FI" sz="1800" b="1" dirty="0"/>
              <a:t>vihreää ja digitaalista siirtymää</a:t>
            </a:r>
            <a:endParaRPr lang="fi-FI" sz="1800" dirty="0"/>
          </a:p>
          <a:p>
            <a:pPr marL="342900" indent="-342900">
              <a:buFont typeface="Arial" panose="020B0604020202020204" pitchFamily="34" charset="0"/>
              <a:buChar char="•"/>
            </a:pPr>
            <a:r>
              <a:rPr lang="fi-FI" sz="1800" dirty="0"/>
              <a:t>tukea </a:t>
            </a:r>
            <a:r>
              <a:rPr lang="fi-FI" sz="1800" b="1" dirty="0"/>
              <a:t>oikeudenmukaista siirtymää</a:t>
            </a:r>
            <a:endParaRPr lang="fi-FI" sz="1800" dirty="0"/>
          </a:p>
          <a:p>
            <a:pPr marL="342900" indent="-342900">
              <a:buFont typeface="Arial" panose="020B0604020202020204" pitchFamily="34" charset="0"/>
              <a:buChar char="•"/>
            </a:pPr>
            <a:r>
              <a:rPr lang="fi-FI" sz="1800" dirty="0"/>
              <a:t>vähentää </a:t>
            </a:r>
            <a:r>
              <a:rPr lang="fi-FI" sz="1800" b="1" dirty="0"/>
              <a:t>eriarvoisuutta ja vahvistaa osallisuutta</a:t>
            </a:r>
            <a:endParaRPr lang="fi-FI" sz="1800" dirty="0"/>
          </a:p>
          <a:p>
            <a:pPr marL="342900" indent="-342900">
              <a:buFont typeface="Arial" panose="020B0604020202020204" pitchFamily="34" charset="0"/>
              <a:buChar char="•"/>
            </a:pPr>
            <a:r>
              <a:rPr lang="fi-FI" sz="1800" dirty="0"/>
              <a:t>luoda </a:t>
            </a:r>
            <a:r>
              <a:rPr lang="fi-FI" sz="1800" b="1" dirty="0"/>
              <a:t>työllistymismahdollisuuksia heikommassa asemassa oleville</a:t>
            </a:r>
            <a:endParaRPr lang="fi-FI" sz="1800" dirty="0"/>
          </a:p>
          <a:p>
            <a:pPr marL="342900" indent="-342900">
              <a:buFont typeface="Arial" panose="020B0604020202020204" pitchFamily="34" charset="0"/>
              <a:buChar char="•"/>
            </a:pPr>
            <a:r>
              <a:rPr lang="fi-FI" sz="1800" dirty="0"/>
              <a:t>vahvistaa </a:t>
            </a:r>
            <a:r>
              <a:rPr lang="fi-FI" sz="1800" b="1" dirty="0"/>
              <a:t>yhteisöjen ja alueiden elinvoimaa</a:t>
            </a:r>
            <a:endParaRPr lang="fi-FI" sz="1800" dirty="0"/>
          </a:p>
          <a:p>
            <a:pPr marL="342900" indent="-342900">
              <a:buFont typeface="Arial" panose="020B0604020202020204" pitchFamily="34" charset="0"/>
              <a:buChar char="•"/>
            </a:pPr>
            <a:r>
              <a:rPr lang="fi-FI" sz="1800" dirty="0"/>
              <a:t>edistää </a:t>
            </a:r>
            <a:r>
              <a:rPr lang="fi-FI" sz="1800" b="1" dirty="0"/>
              <a:t>sosiaalisesti, ekologisesti ja taloudellisesti kestävää kehitystä</a:t>
            </a:r>
            <a:endParaRPr lang="fi-FI" sz="1800" dirty="0"/>
          </a:p>
        </p:txBody>
      </p:sp>
    </p:spTree>
    <p:extLst>
      <p:ext uri="{BB962C8B-B14F-4D97-AF65-F5344CB8AC3E}">
        <p14:creationId xmlns:p14="http://schemas.microsoft.com/office/powerpoint/2010/main" val="28546108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0E93BC1F-E555-4DDB-AC48-748526A8CCE8}"/>
              </a:ext>
            </a:extLst>
          </p:cNvPr>
          <p:cNvSpPr>
            <a:spLocks noGrp="1"/>
          </p:cNvSpPr>
          <p:nvPr>
            <p:ph type="title"/>
          </p:nvPr>
        </p:nvSpPr>
        <p:spPr>
          <a:xfrm>
            <a:off x="6005137" y="1112283"/>
            <a:ext cx="5550600" cy="1206000"/>
          </a:xfrm>
        </p:spPr>
        <p:txBody>
          <a:bodyPr>
            <a:noAutofit/>
          </a:bodyPr>
          <a:lstStyle/>
          <a:p>
            <a:r>
              <a:rPr lang="fi-FI" sz="3200" dirty="0"/>
              <a:t>Muuttuva toimintaympäristö luo mahdollisuuksia</a:t>
            </a:r>
          </a:p>
        </p:txBody>
      </p:sp>
      <p:pic>
        <p:nvPicPr>
          <p:cNvPr id="14" name="Kuvan paikkamerkki 13" descr="Kuva, joka sisältää kohteen henkilö, sormi, kynsi, ranne&#10;&#10;Kuvaus luotu automaattisesti">
            <a:extLst>
              <a:ext uri="{FF2B5EF4-FFF2-40B4-BE49-F238E27FC236}">
                <a16:creationId xmlns:a16="http://schemas.microsoft.com/office/drawing/2014/main" id="{7C216A6F-D7FC-01F4-1F4C-23265A32477A}"/>
              </a:ext>
            </a:extLst>
          </p:cNvPr>
          <p:cNvPicPr>
            <a:picLocks noGrp="1" noChangeAspect="1"/>
          </p:cNvPicPr>
          <p:nvPr>
            <p:ph type="pic" sz="quarter" idx="13"/>
          </p:nvPr>
        </p:nvPicPr>
        <p:blipFill rotWithShape="1">
          <a:blip r:embed="rId3"/>
          <a:srcRect l="17969" r="17969"/>
          <a:stretch/>
        </p:blipFill>
        <p:spPr>
          <a:prstGeom prst="rect">
            <a:avLst/>
          </a:prstGeom>
          <a:noFill/>
        </p:spPr>
      </p:pic>
      <p:sp>
        <p:nvSpPr>
          <p:cNvPr id="8" name="Sisällön paikkamerkki 7">
            <a:extLst>
              <a:ext uri="{FF2B5EF4-FFF2-40B4-BE49-F238E27FC236}">
                <a16:creationId xmlns:a16="http://schemas.microsoft.com/office/drawing/2014/main" id="{BB6F4CA5-0C51-431F-B9FC-B60C65139A0B}"/>
              </a:ext>
            </a:extLst>
          </p:cNvPr>
          <p:cNvSpPr>
            <a:spLocks noGrp="1"/>
          </p:cNvSpPr>
          <p:nvPr>
            <p:ph sz="half" idx="14"/>
          </p:nvPr>
        </p:nvSpPr>
        <p:spPr>
          <a:xfrm>
            <a:off x="5803200" y="2782904"/>
            <a:ext cx="5954475" cy="3960194"/>
          </a:xfrm>
        </p:spPr>
        <p:txBody>
          <a:bodyPr>
            <a:normAutofit/>
          </a:bodyPr>
          <a:lstStyle/>
          <a:p>
            <a:pPr marL="457200" indent="-457200">
              <a:buFont typeface="+mj-lt"/>
              <a:buAutoNum type="arabicPeriod"/>
            </a:pPr>
            <a:r>
              <a:rPr lang="fi-FI" sz="1800" b="1" dirty="0"/>
              <a:t>Vaikuttavuus tukee liiketoiminnan menestystä </a:t>
            </a:r>
            <a:r>
              <a:rPr lang="fi-FI" sz="1800" dirty="0"/>
              <a:t>→ yhteys kasvuun sekä asiakas- ja työntekijätyytyväisyyteen</a:t>
            </a:r>
          </a:p>
          <a:p>
            <a:pPr marL="457200" indent="-457200">
              <a:buFont typeface="+mj-lt"/>
              <a:buAutoNum type="arabicPeriod"/>
            </a:pPr>
            <a:r>
              <a:rPr lang="fi-FI" sz="1800" b="1" dirty="0"/>
              <a:t>Kuluttajien kestävyystietoisuus kasvaa </a:t>
            </a:r>
            <a:r>
              <a:rPr lang="fi-FI" sz="1800" dirty="0"/>
              <a:t>→ yhteiskunnalliset ja ympäristövaikutukset ohjaavat yhä enemmän kulutusvalintoja</a:t>
            </a:r>
          </a:p>
          <a:p>
            <a:pPr marL="457200" indent="-457200">
              <a:buFont typeface="+mj-lt"/>
              <a:buAutoNum type="arabicPeriod"/>
            </a:pPr>
            <a:r>
              <a:rPr lang="fi-FI" sz="1800" b="1" dirty="0"/>
              <a:t>Teknologia avaa uusia mahdollisuuksia </a:t>
            </a:r>
            <a:r>
              <a:rPr lang="fi-FI" sz="1800" dirty="0"/>
              <a:t>→ digitalisaatio ja teknologinen kehitys luovat uusia liiketoimintamahdollisuuksia</a:t>
            </a:r>
          </a:p>
        </p:txBody>
      </p:sp>
    </p:spTree>
    <p:extLst>
      <p:ext uri="{BB962C8B-B14F-4D97-AF65-F5344CB8AC3E}">
        <p14:creationId xmlns:p14="http://schemas.microsoft.com/office/powerpoint/2010/main" val="12879145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5EAA5-3BD6-DC27-7F8E-3D75819917AA}"/>
            </a:ext>
          </a:extLst>
        </p:cNvPr>
        <p:cNvGrpSpPr/>
        <p:nvPr/>
      </p:nvGrpSpPr>
      <p:grpSpPr>
        <a:xfrm>
          <a:off x="0" y="0"/>
          <a:ext cx="0" cy="0"/>
          <a:chOff x="0" y="0"/>
          <a:chExt cx="0" cy="0"/>
        </a:xfrm>
      </p:grpSpPr>
      <p:sp>
        <p:nvSpPr>
          <p:cNvPr id="12" name="Sisällön paikkamerkki 11">
            <a:extLst>
              <a:ext uri="{FF2B5EF4-FFF2-40B4-BE49-F238E27FC236}">
                <a16:creationId xmlns:a16="http://schemas.microsoft.com/office/drawing/2014/main" id="{D36CA9E2-06DE-58E8-3FBA-998CBF061DF0}"/>
              </a:ext>
            </a:extLst>
          </p:cNvPr>
          <p:cNvSpPr>
            <a:spLocks noGrp="1"/>
          </p:cNvSpPr>
          <p:nvPr>
            <p:ph type="title" idx="4294967295"/>
          </p:nvPr>
        </p:nvSpPr>
        <p:spPr>
          <a:xfrm>
            <a:off x="6412366" y="2547257"/>
            <a:ext cx="5319712" cy="21814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lvl="0" algn="ctr">
              <a:spcBef>
                <a:spcPts val="1000"/>
              </a:spcBef>
              <a:defRPr/>
            </a:pPr>
            <a:r>
              <a:rPr lang="fi-FI" sz="2400" i="1" dirty="0">
                <a:solidFill>
                  <a:schemeClr val="tx1"/>
                </a:solidFill>
              </a:rPr>
              <a:t>KESKUSTELU</a:t>
            </a:r>
            <a:r>
              <a:rPr kumimoji="0" lang="fi-FI" sz="240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a:t>
            </a:r>
            <a:b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br>
            <a:r>
              <a:rPr lang="fi-FI" sz="2400" b="0" i="1" dirty="0"/>
              <a:t>Mitä opimme yhteiskunnallisesta yrittäjyydestä?</a:t>
            </a:r>
            <a:endPar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5" name="Kuvan paikkamerkki 4" descr="Kuva, joka sisältää kohteen taivas, henkilö, pitäminen, hehkulamppu&#10;&#10;Kuvaus luotu automaattisesti">
            <a:extLst>
              <a:ext uri="{FF2B5EF4-FFF2-40B4-BE49-F238E27FC236}">
                <a16:creationId xmlns:a16="http://schemas.microsoft.com/office/drawing/2014/main" id="{747AC2F0-3BE2-5106-EB41-BBCA076C44AD}"/>
              </a:ext>
            </a:extLst>
          </p:cNvPr>
          <p:cNvPicPr>
            <a:picLocks noGrp="1" noChangeAspect="1"/>
          </p:cNvPicPr>
          <p:nvPr>
            <p:ph type="pic" sz="quarter" idx="13"/>
          </p:nvPr>
        </p:nvPicPr>
        <p:blipFill>
          <a:blip r:embed="rId3"/>
          <a:srcRect l="21389" r="21389"/>
          <a:stretch>
            <a:fillRect/>
          </a:stretch>
        </p:blipFill>
        <p:spPr/>
      </p:pic>
    </p:spTree>
    <p:extLst>
      <p:ext uri="{BB962C8B-B14F-4D97-AF65-F5344CB8AC3E}">
        <p14:creationId xmlns:p14="http://schemas.microsoft.com/office/powerpoint/2010/main" val="2723529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88A5-80B4-9255-408B-CD835C456E2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D7AB61-2C8E-8793-CEF2-B4DACABBE502}"/>
              </a:ext>
            </a:extLst>
          </p:cNvPr>
          <p:cNvSpPr>
            <a:spLocks noGrp="1"/>
          </p:cNvSpPr>
          <p:nvPr>
            <p:ph type="title"/>
          </p:nvPr>
        </p:nvSpPr>
        <p:spPr>
          <a:xfrm>
            <a:off x="778476" y="1754026"/>
            <a:ext cx="10635048" cy="2337375"/>
          </a:xfrm>
        </p:spPr>
        <p:txBody>
          <a:bodyPr>
            <a:noAutofit/>
          </a:bodyPr>
          <a:lstStyle/>
          <a:p>
            <a:pPr algn="ctr"/>
            <a:r>
              <a:rPr lang="fi-FI" sz="4800" dirty="0">
                <a:latin typeface="Noto Sans"/>
                <a:ea typeface="Noto Sans"/>
                <a:cs typeface="Noto Sans"/>
              </a:rPr>
              <a:t>LUENTO 2:</a:t>
            </a:r>
            <a:br>
              <a:rPr lang="fi-FI" sz="4800" dirty="0">
                <a:latin typeface="Noto Sans"/>
                <a:ea typeface="Noto Sans"/>
                <a:cs typeface="Noto Sans"/>
              </a:rPr>
            </a:br>
            <a:r>
              <a:rPr lang="fi-FI" sz="4800" dirty="0">
                <a:latin typeface="Noto Sans"/>
                <a:ea typeface="Noto Sans"/>
                <a:cs typeface="Noto Sans"/>
              </a:rPr>
              <a:t>Miksi yhteiskukunnallista  yrittäjyyttä tarvitaan?</a:t>
            </a:r>
            <a:endParaRPr lang="fi-FI" sz="4000" dirty="0"/>
          </a:p>
        </p:txBody>
      </p:sp>
    </p:spTree>
    <p:extLst>
      <p:ext uri="{BB962C8B-B14F-4D97-AF65-F5344CB8AC3E}">
        <p14:creationId xmlns:p14="http://schemas.microsoft.com/office/powerpoint/2010/main" val="1521393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4BD00-1A2B-265F-2048-5942993A2AD2}"/>
            </a:ext>
          </a:extLst>
        </p:cNvPr>
        <p:cNvGrpSpPr/>
        <p:nvPr/>
      </p:nvGrpSpPr>
      <p:grpSpPr>
        <a:xfrm>
          <a:off x="0" y="0"/>
          <a:ext cx="0" cy="0"/>
          <a:chOff x="0" y="0"/>
          <a:chExt cx="0" cy="0"/>
        </a:xfrm>
      </p:grpSpPr>
      <p:sp>
        <p:nvSpPr>
          <p:cNvPr id="7" name="Otsikko 6">
            <a:extLst>
              <a:ext uri="{FF2B5EF4-FFF2-40B4-BE49-F238E27FC236}">
                <a16:creationId xmlns:a16="http://schemas.microsoft.com/office/drawing/2014/main" id="{0960A214-958A-DD2D-F1CC-727CB3FEC1DD}"/>
              </a:ext>
            </a:extLst>
          </p:cNvPr>
          <p:cNvSpPr>
            <a:spLocks noGrp="1"/>
          </p:cNvSpPr>
          <p:nvPr>
            <p:ph type="title"/>
          </p:nvPr>
        </p:nvSpPr>
        <p:spPr>
          <a:xfrm>
            <a:off x="6005137" y="1112283"/>
            <a:ext cx="5550600" cy="1206000"/>
          </a:xfrm>
        </p:spPr>
        <p:txBody>
          <a:bodyPr>
            <a:noAutofit/>
          </a:bodyPr>
          <a:lstStyle/>
          <a:p>
            <a:r>
              <a:rPr lang="fi-FI" sz="3200" dirty="0"/>
              <a:t>Uusia ratkaisuja tarvitaan</a:t>
            </a:r>
          </a:p>
        </p:txBody>
      </p:sp>
      <p:pic>
        <p:nvPicPr>
          <p:cNvPr id="14" name="Kuvan paikkamerkki 13" descr="Kuva, joka sisältää kohteen henkilö, sormi, kynsi, ranne&#10;&#10;Kuvaus luotu automaattisesti">
            <a:extLst>
              <a:ext uri="{FF2B5EF4-FFF2-40B4-BE49-F238E27FC236}">
                <a16:creationId xmlns:a16="http://schemas.microsoft.com/office/drawing/2014/main" id="{A9FB27CE-28CF-7E83-F57E-A4EDF9EE13A9}"/>
              </a:ext>
            </a:extLst>
          </p:cNvPr>
          <p:cNvPicPr>
            <a:picLocks noGrp="1" noChangeAspect="1"/>
          </p:cNvPicPr>
          <p:nvPr>
            <p:ph type="pic" sz="quarter" idx="13"/>
          </p:nvPr>
        </p:nvPicPr>
        <p:blipFill rotWithShape="1">
          <a:blip r:embed="rId3"/>
          <a:srcRect l="17969" r="17969"/>
          <a:stretch/>
        </p:blipFill>
        <p:spPr>
          <a:prstGeom prst="rect">
            <a:avLst/>
          </a:prstGeom>
          <a:noFill/>
        </p:spPr>
      </p:pic>
      <p:sp>
        <p:nvSpPr>
          <p:cNvPr id="8" name="Sisällön paikkamerkki 7">
            <a:extLst>
              <a:ext uri="{FF2B5EF4-FFF2-40B4-BE49-F238E27FC236}">
                <a16:creationId xmlns:a16="http://schemas.microsoft.com/office/drawing/2014/main" id="{DE14DC82-CFA2-FA3A-9320-CE07131FDDAC}"/>
              </a:ext>
            </a:extLst>
          </p:cNvPr>
          <p:cNvSpPr>
            <a:spLocks noGrp="1"/>
          </p:cNvSpPr>
          <p:nvPr>
            <p:ph sz="half" idx="14"/>
          </p:nvPr>
        </p:nvSpPr>
        <p:spPr>
          <a:xfrm>
            <a:off x="5803199" y="2318283"/>
            <a:ext cx="5954475" cy="3960194"/>
          </a:xfrm>
        </p:spPr>
        <p:txBody>
          <a:bodyPr>
            <a:normAutofit/>
          </a:bodyPr>
          <a:lstStyle/>
          <a:p>
            <a:pPr lvl="0"/>
            <a:r>
              <a:rPr lang="fi-FI" dirty="0"/>
              <a:t>Kestävä tulevaisuus rakentuu ekologisen, sosiaalisen ja taloudellisen kestävyyden tasapainosta.</a:t>
            </a:r>
          </a:p>
          <a:p>
            <a:pPr lvl="0"/>
            <a:r>
              <a:rPr lang="fi-FI" dirty="0"/>
              <a:t>Monimutkaiset haasteet tarvitsevat uudenlaisia ratkaisuja ja yhteistyötä yli sektorirajojen.</a:t>
            </a:r>
          </a:p>
          <a:p>
            <a:pPr lvl="0"/>
            <a:r>
              <a:rPr lang="fi-FI" dirty="0"/>
              <a:t>Yritykset voivat olla aktiivisia yhteiskunnallisten ratkaisujen kehittäjiä</a:t>
            </a:r>
          </a:p>
        </p:txBody>
      </p:sp>
    </p:spTree>
    <p:extLst>
      <p:ext uri="{BB962C8B-B14F-4D97-AF65-F5344CB8AC3E}">
        <p14:creationId xmlns:p14="http://schemas.microsoft.com/office/powerpoint/2010/main" val="2023763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38163-0662-1A4D-9C74-574EB0E031D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2216028-90B1-4161-98F8-B4CCAECDF12D}"/>
              </a:ext>
            </a:extLst>
          </p:cNvPr>
          <p:cNvSpPr>
            <a:spLocks noGrp="1"/>
          </p:cNvSpPr>
          <p:nvPr>
            <p:ph type="title"/>
          </p:nvPr>
        </p:nvSpPr>
        <p:spPr>
          <a:xfrm>
            <a:off x="958437" y="829978"/>
            <a:ext cx="10918463" cy="1324800"/>
          </a:xfrm>
        </p:spPr>
        <p:txBody>
          <a:bodyPr/>
          <a:lstStyle/>
          <a:p>
            <a:r>
              <a:rPr lang="fi-FI" dirty="0"/>
              <a:t>Yhteiskunnalliset haasteet yrittäjyyden lähtökohtana</a:t>
            </a:r>
            <a:endParaRPr lang="fi-FI" dirty="0">
              <a:solidFill>
                <a:schemeClr val="tx2"/>
              </a:solidFill>
              <a:latin typeface="Calibri" panose="020F0502020204030204" pitchFamily="34" charset="0"/>
              <a:cs typeface="Calibri" panose="020F0502020204030204" pitchFamily="34" charset="0"/>
            </a:endParaRPr>
          </a:p>
        </p:txBody>
      </p:sp>
      <p:sp>
        <p:nvSpPr>
          <p:cNvPr id="7" name="Sisällön paikkamerkki 2">
            <a:extLst>
              <a:ext uri="{FF2B5EF4-FFF2-40B4-BE49-F238E27FC236}">
                <a16:creationId xmlns:a16="http://schemas.microsoft.com/office/drawing/2014/main" id="{A5DA12CA-F62D-4929-08DD-28DBE09D6627}"/>
              </a:ext>
            </a:extLst>
          </p:cNvPr>
          <p:cNvSpPr txBox="1">
            <a:spLocks noGrp="1"/>
          </p:cNvSpPr>
          <p:nvPr>
            <p:ph idx="1"/>
          </p:nvPr>
        </p:nvSpPr>
        <p:spPr>
          <a:xfrm>
            <a:off x="1075395" y="2421516"/>
            <a:ext cx="9788400" cy="160200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fi-FI" sz="1800" dirty="0"/>
              <a:t>Yhteiskunnallisen yrittäjyyden lähtökohtana on tunnistettu haaste tai tarve.</a:t>
            </a:r>
          </a:p>
          <a:p>
            <a:pPr lvl="0"/>
            <a:r>
              <a:rPr lang="fi-FI" sz="1800" dirty="0"/>
              <a:t>Liiketoiminta rakennetaan tukemaan yhteiskunnallisen tai ympäristötavoitteen saavuttamista.</a:t>
            </a:r>
          </a:p>
          <a:p>
            <a:pPr lvl="0"/>
            <a:r>
              <a:rPr lang="fi-FI" sz="1800" dirty="0"/>
              <a:t>Yhteiskunnalliset haasteet ovat usein monimutkaisia ja toisiinsa kytkeytyviä.</a:t>
            </a:r>
          </a:p>
          <a:p>
            <a:pPr lvl="0"/>
            <a:r>
              <a:rPr lang="fi-FI" sz="1800" dirty="0"/>
              <a:t>YK:n kestävän kehityksen tavoitteet auttavat tunnistamaan, millaisiin haasteisiin ratkaisuja tarvitaan.</a:t>
            </a:r>
          </a:p>
        </p:txBody>
      </p:sp>
    </p:spTree>
    <p:extLst>
      <p:ext uri="{BB962C8B-B14F-4D97-AF65-F5344CB8AC3E}">
        <p14:creationId xmlns:p14="http://schemas.microsoft.com/office/powerpoint/2010/main" val="2409479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descr="Kuva, joka sisältää kohteen teksti, kuvakaappaus, logo, Fontti&#10;&#10;Kuvaus luotu automaattisesti">
            <a:extLst>
              <a:ext uri="{FF2B5EF4-FFF2-40B4-BE49-F238E27FC236}">
                <a16:creationId xmlns:a16="http://schemas.microsoft.com/office/drawing/2014/main" id="{B8D0FE7E-FC3C-5631-40C3-F040DB8C3F2B}"/>
              </a:ext>
            </a:extLst>
          </p:cNvPr>
          <p:cNvPicPr>
            <a:picLocks noGrp="1" noChangeAspect="1"/>
          </p:cNvPicPr>
          <p:nvPr>
            <p:ph idx="1"/>
          </p:nvPr>
        </p:nvPicPr>
        <p:blipFill>
          <a:blip r:embed="rId3"/>
          <a:stretch>
            <a:fillRect/>
          </a:stretch>
        </p:blipFill>
        <p:spPr>
          <a:xfrm>
            <a:off x="120650" y="441327"/>
            <a:ext cx="11950700" cy="5975347"/>
          </a:xfrm>
          <a:noFill/>
        </p:spPr>
      </p:pic>
      <p:sp>
        <p:nvSpPr>
          <p:cNvPr id="10" name="Slide Number Placeholder 2" hidden="1">
            <a:extLst>
              <a:ext uri="{FF2B5EF4-FFF2-40B4-BE49-F238E27FC236}">
                <a16:creationId xmlns:a16="http://schemas.microsoft.com/office/drawing/2014/main" id="{17DAEDB5-2973-72E5-F120-413025635AD1}"/>
              </a:ext>
            </a:extLst>
          </p:cNvPr>
          <p:cNvSpPr>
            <a:spLocks noGrp="1"/>
          </p:cNvSpPr>
          <p:nvPr>
            <p:ph type="sldNum" sz="quarter" idx="12"/>
          </p:nvPr>
        </p:nvSpPr>
        <p:spPr/>
        <p:txBody>
          <a:bodyPr/>
          <a:lstStyle/>
          <a:p>
            <a:pPr>
              <a:spcAft>
                <a:spcPts val="600"/>
              </a:spcAft>
            </a:pPr>
            <a:fld id="{4CAD2DE5-D84C-BE4C-ADEE-42D079BC136F}" type="slidenum">
              <a:rPr lang="fi-FI" smtClean="0"/>
              <a:pPr>
                <a:spcAft>
                  <a:spcPts val="600"/>
                </a:spcAft>
              </a:pPr>
              <a:t>27</a:t>
            </a:fld>
            <a:endParaRPr lang="fi-FI"/>
          </a:p>
        </p:txBody>
      </p:sp>
    </p:spTree>
    <p:extLst>
      <p:ext uri="{BB962C8B-B14F-4D97-AF65-F5344CB8AC3E}">
        <p14:creationId xmlns:p14="http://schemas.microsoft.com/office/powerpoint/2010/main" val="2419999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D5890-E160-4C8A-E041-F114C237A55A}"/>
            </a:ext>
          </a:extLst>
        </p:cNvPr>
        <p:cNvGrpSpPr/>
        <p:nvPr/>
      </p:nvGrpSpPr>
      <p:grpSpPr>
        <a:xfrm>
          <a:off x="0" y="0"/>
          <a:ext cx="0" cy="0"/>
          <a:chOff x="0" y="0"/>
          <a:chExt cx="0" cy="0"/>
        </a:xfrm>
      </p:grpSpPr>
      <p:sp>
        <p:nvSpPr>
          <p:cNvPr id="12" name="Sisällön paikkamerkki 11">
            <a:extLst>
              <a:ext uri="{FF2B5EF4-FFF2-40B4-BE49-F238E27FC236}">
                <a16:creationId xmlns:a16="http://schemas.microsoft.com/office/drawing/2014/main" id="{724B92A6-8ED7-7D28-7D14-223DBEE21D11}"/>
              </a:ext>
            </a:extLst>
          </p:cNvPr>
          <p:cNvSpPr>
            <a:spLocks noGrp="1"/>
          </p:cNvSpPr>
          <p:nvPr>
            <p:ph type="title" idx="4294967295"/>
          </p:nvPr>
        </p:nvSpPr>
        <p:spPr>
          <a:xfrm>
            <a:off x="6412366" y="2499406"/>
            <a:ext cx="5319712" cy="3470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algn="ctr">
              <a:spcBef>
                <a:spcPts val="1000"/>
              </a:spcBef>
              <a:defRPr/>
            </a:pPr>
            <a:r>
              <a:rPr kumimoji="0" lang="fi-FI" sz="240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TEHTÄVÄ:</a:t>
            </a:r>
            <a:b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br>
            <a:r>
              <a:rPr lang="fi-FI" sz="2400" b="0" i="1" dirty="0"/>
              <a:t>Kestävän kehityksen haasteesta ongelman ytimeen</a:t>
            </a:r>
            <a:br>
              <a:rPr lang="fi-FI" dirty="0"/>
            </a:br>
            <a:endPar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5" name="Kuvan paikkamerkki 4" descr="Kuva, joka sisältää kohteen taivas, henkilö, pitäminen, hehkulamppu&#10;&#10;Kuvaus luotu automaattisesti">
            <a:extLst>
              <a:ext uri="{FF2B5EF4-FFF2-40B4-BE49-F238E27FC236}">
                <a16:creationId xmlns:a16="http://schemas.microsoft.com/office/drawing/2014/main" id="{CFB277E5-DC72-E3CC-54B7-9BA544BDD100}"/>
              </a:ext>
            </a:extLst>
          </p:cNvPr>
          <p:cNvPicPr>
            <a:picLocks noGrp="1" noChangeAspect="1"/>
          </p:cNvPicPr>
          <p:nvPr>
            <p:ph type="pic" sz="quarter" idx="13"/>
          </p:nvPr>
        </p:nvPicPr>
        <p:blipFill>
          <a:blip r:embed="rId3"/>
          <a:srcRect l="21389" r="21389"/>
          <a:stretch>
            <a:fillRect/>
          </a:stretch>
        </p:blipFill>
        <p:spPr/>
      </p:pic>
    </p:spTree>
    <p:extLst>
      <p:ext uri="{BB962C8B-B14F-4D97-AF65-F5344CB8AC3E}">
        <p14:creationId xmlns:p14="http://schemas.microsoft.com/office/powerpoint/2010/main" val="2458255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1385F-AFBC-C778-CCD6-DFC208E9428D}"/>
            </a:ext>
          </a:extLst>
        </p:cNvPr>
        <p:cNvGrpSpPr/>
        <p:nvPr/>
      </p:nvGrpSpPr>
      <p:grpSpPr>
        <a:xfrm>
          <a:off x="0" y="0"/>
          <a:ext cx="0" cy="0"/>
          <a:chOff x="0" y="0"/>
          <a:chExt cx="0" cy="0"/>
        </a:xfrm>
      </p:grpSpPr>
      <p:sp>
        <p:nvSpPr>
          <p:cNvPr id="7" name="Otsikko 6">
            <a:extLst>
              <a:ext uri="{FF2B5EF4-FFF2-40B4-BE49-F238E27FC236}">
                <a16:creationId xmlns:a16="http://schemas.microsoft.com/office/drawing/2014/main" id="{F0663AFE-D959-4A06-F107-54350F9D5669}"/>
              </a:ext>
            </a:extLst>
          </p:cNvPr>
          <p:cNvSpPr>
            <a:spLocks noGrp="1"/>
          </p:cNvSpPr>
          <p:nvPr>
            <p:ph type="title"/>
          </p:nvPr>
        </p:nvSpPr>
        <p:spPr>
          <a:xfrm>
            <a:off x="6005137" y="1112283"/>
            <a:ext cx="5550600" cy="1206000"/>
          </a:xfrm>
        </p:spPr>
        <p:txBody>
          <a:bodyPr>
            <a:noAutofit/>
          </a:bodyPr>
          <a:lstStyle/>
          <a:p>
            <a:r>
              <a:rPr lang="fi-FI" sz="3200" dirty="0"/>
              <a:t>Yhteiskunnallinen innovaatio</a:t>
            </a:r>
          </a:p>
        </p:txBody>
      </p:sp>
      <p:pic>
        <p:nvPicPr>
          <p:cNvPr id="14" name="Kuvan paikkamerkki 13" descr="Kuva, joka sisältää kohteen henkilö, sormi, kynsi, ranne&#10;&#10;Kuvaus luotu automaattisesti">
            <a:extLst>
              <a:ext uri="{FF2B5EF4-FFF2-40B4-BE49-F238E27FC236}">
                <a16:creationId xmlns:a16="http://schemas.microsoft.com/office/drawing/2014/main" id="{F7803E6A-1728-E9E5-39BE-A81DD6D4B002}"/>
              </a:ext>
            </a:extLst>
          </p:cNvPr>
          <p:cNvPicPr>
            <a:picLocks noGrp="1" noChangeAspect="1"/>
          </p:cNvPicPr>
          <p:nvPr>
            <p:ph type="pic" sz="quarter" idx="13"/>
          </p:nvPr>
        </p:nvPicPr>
        <p:blipFill rotWithShape="1">
          <a:blip r:embed="rId3"/>
          <a:srcRect l="17969" r="17969"/>
          <a:stretch/>
        </p:blipFill>
        <p:spPr>
          <a:prstGeom prst="rect">
            <a:avLst/>
          </a:prstGeom>
          <a:noFill/>
        </p:spPr>
      </p:pic>
      <p:sp>
        <p:nvSpPr>
          <p:cNvPr id="8" name="Sisällön paikkamerkki 7">
            <a:extLst>
              <a:ext uri="{FF2B5EF4-FFF2-40B4-BE49-F238E27FC236}">
                <a16:creationId xmlns:a16="http://schemas.microsoft.com/office/drawing/2014/main" id="{8B2213ED-725C-A837-DE88-D49FED33B04B}"/>
              </a:ext>
            </a:extLst>
          </p:cNvPr>
          <p:cNvSpPr>
            <a:spLocks noGrp="1"/>
          </p:cNvSpPr>
          <p:nvPr>
            <p:ph sz="half" idx="14"/>
          </p:nvPr>
        </p:nvSpPr>
        <p:spPr>
          <a:xfrm>
            <a:off x="6005137" y="2644854"/>
            <a:ext cx="5954475" cy="3960194"/>
          </a:xfrm>
        </p:spPr>
        <p:txBody>
          <a:bodyPr>
            <a:normAutofit/>
          </a:bodyPr>
          <a:lstStyle/>
          <a:p>
            <a:pPr lvl="0"/>
            <a:r>
              <a:rPr lang="fi-FI" dirty="0"/>
              <a:t>Yhteiskunnallinen innovaatio on uusi tapa vastata yhteiskunnalliseen tarpeeseen tai haasteeseen.</a:t>
            </a:r>
          </a:p>
          <a:p>
            <a:pPr lvl="0"/>
            <a:r>
              <a:rPr lang="fi-FI" dirty="0"/>
              <a:t>Se voi olla esimerkiksi palvelu, tuote, toimintamalli tai uusi tapa toimia.</a:t>
            </a:r>
          </a:p>
          <a:p>
            <a:pPr lvl="0"/>
            <a:r>
              <a:rPr lang="fi-FI" dirty="0"/>
              <a:t>Idea muuttuu innovaatioksi vasta käytännössä – kun ratkaisu otetaan käyttöön ja se tuottaa yhteiskunnallista hyötyä.</a:t>
            </a:r>
          </a:p>
        </p:txBody>
      </p:sp>
    </p:spTree>
    <p:extLst>
      <p:ext uri="{BB962C8B-B14F-4D97-AF65-F5344CB8AC3E}">
        <p14:creationId xmlns:p14="http://schemas.microsoft.com/office/powerpoint/2010/main" val="3193974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2064C-067F-05DE-8F04-0E15D1C701D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4970016-A4F5-F028-9902-FDE60A47819A}"/>
              </a:ext>
            </a:extLst>
          </p:cNvPr>
          <p:cNvSpPr>
            <a:spLocks noGrp="1"/>
          </p:cNvSpPr>
          <p:nvPr>
            <p:ph type="title"/>
          </p:nvPr>
        </p:nvSpPr>
        <p:spPr>
          <a:xfrm>
            <a:off x="958437" y="829978"/>
            <a:ext cx="10918463" cy="1324800"/>
          </a:xfrm>
        </p:spPr>
        <p:txBody>
          <a:bodyPr/>
          <a:lstStyle/>
          <a:p>
            <a:r>
              <a:rPr lang="fi-FI" dirty="0"/>
              <a:t>Miten yhteiskunnalliset innovaatiot syntyvät ja leviävät?</a:t>
            </a:r>
            <a:endParaRPr lang="fi-FI" dirty="0">
              <a:solidFill>
                <a:schemeClr val="tx2"/>
              </a:solidFill>
              <a:latin typeface="Calibri" panose="020F0502020204030204" pitchFamily="34" charset="0"/>
              <a:cs typeface="Calibri" panose="020F0502020204030204" pitchFamily="34" charset="0"/>
            </a:endParaRPr>
          </a:p>
        </p:txBody>
      </p:sp>
      <p:sp>
        <p:nvSpPr>
          <p:cNvPr id="7" name="Sisällön paikkamerkki 2">
            <a:extLst>
              <a:ext uri="{FF2B5EF4-FFF2-40B4-BE49-F238E27FC236}">
                <a16:creationId xmlns:a16="http://schemas.microsoft.com/office/drawing/2014/main" id="{60BFC062-25D6-35FE-D4E7-2CDEA85B143D}"/>
              </a:ext>
            </a:extLst>
          </p:cNvPr>
          <p:cNvSpPr txBox="1">
            <a:spLocks noGrp="1"/>
          </p:cNvSpPr>
          <p:nvPr>
            <p:ph idx="1"/>
          </p:nvPr>
        </p:nvSpPr>
        <p:spPr>
          <a:xfrm>
            <a:off x="1060286" y="2405149"/>
            <a:ext cx="9788400" cy="160200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fi-FI" sz="1800" dirty="0"/>
              <a:t>Monimutkaisten haasteiden ratkaiseminen vaatii erilaisten näkökulmien ja osaamisen yhdistämistä.</a:t>
            </a:r>
          </a:p>
          <a:p>
            <a:pPr lvl="0"/>
            <a:r>
              <a:rPr lang="fi-FI" sz="1800" dirty="0"/>
              <a:t>Yhteiskunnallisia innovaatioita syntyy eri sektoreilla ja niiden rajapinnoilla.</a:t>
            </a:r>
          </a:p>
          <a:p>
            <a:pPr lvl="0"/>
            <a:r>
              <a:rPr lang="fi-FI" sz="1800" dirty="0"/>
              <a:t>Ratkaisuja kehitetään usein yhdessä niiden käyttäjien ja muiden keskeisten toimijoiden kanssa.</a:t>
            </a:r>
          </a:p>
          <a:p>
            <a:pPr lvl="0"/>
            <a:r>
              <a:rPr lang="fi-FI" sz="1800" dirty="0"/>
              <a:t>Monet yhteiskunnalliset innovaatiot ovat jo osa arkeamme, mutta muuttuvat haasteet edellyttävät jatkuvasti myös uusia ratkaisuja.</a:t>
            </a:r>
          </a:p>
        </p:txBody>
      </p:sp>
    </p:spTree>
    <p:extLst>
      <p:ext uri="{BB962C8B-B14F-4D97-AF65-F5344CB8AC3E}">
        <p14:creationId xmlns:p14="http://schemas.microsoft.com/office/powerpoint/2010/main" val="1444989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B8FD-C8CE-636A-0815-AD33B7522CF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31B5EAB-5BE2-56B1-4F4B-86F434DE89CB}"/>
              </a:ext>
            </a:extLst>
          </p:cNvPr>
          <p:cNvSpPr>
            <a:spLocks noGrp="1"/>
          </p:cNvSpPr>
          <p:nvPr>
            <p:ph type="ctrTitle"/>
          </p:nvPr>
        </p:nvSpPr>
        <p:spPr>
          <a:xfrm>
            <a:off x="1458000" y="1733352"/>
            <a:ext cx="9144000" cy="2262257"/>
          </a:xfrm>
        </p:spPr>
        <p:txBody>
          <a:bodyPr>
            <a:normAutofit fontScale="90000"/>
          </a:bodyPr>
          <a:lstStyle/>
          <a:p>
            <a:r>
              <a:rPr lang="fi-FI" sz="4400" dirty="0"/>
              <a:t>Yhteiskunnallisten innovaatioiden tavoitteena on usein ratkaista merkittäviä yhteiskunnallisia haasteita ja edistää ihmisten tai ympäristön hyvinvointia.</a:t>
            </a:r>
          </a:p>
        </p:txBody>
      </p:sp>
      <p:sp>
        <p:nvSpPr>
          <p:cNvPr id="6" name="Tekstiruutu 5">
            <a:extLst>
              <a:ext uri="{FF2B5EF4-FFF2-40B4-BE49-F238E27FC236}">
                <a16:creationId xmlns:a16="http://schemas.microsoft.com/office/drawing/2014/main" id="{BE75FEA4-EBF7-35A2-E732-D5357A0E4C60}"/>
              </a:ext>
            </a:extLst>
          </p:cNvPr>
          <p:cNvSpPr txBox="1"/>
          <p:nvPr/>
        </p:nvSpPr>
        <p:spPr>
          <a:xfrm>
            <a:off x="1739093" y="4298135"/>
            <a:ext cx="8581814"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000" b="0" i="1" u="none" strike="noStrike" kern="1200" cap="none" spc="0" normalizeH="0" baseline="0" noProof="0" dirty="0">
                <a:ln>
                  <a:noFill/>
                </a:ln>
                <a:solidFill>
                  <a:srgbClr val="008000"/>
                </a:solidFill>
                <a:effectLst/>
                <a:uLnTx/>
                <a:uFillTx/>
                <a:latin typeface="Noto Sans"/>
                <a:ea typeface="+mn-ea"/>
                <a:cs typeface="+mn-cs"/>
              </a:rPr>
              <a:t>Yhteiskunnalliset haasteet liittyvät esimerkiksi seuraaviin aiheisiin:</a:t>
            </a:r>
            <a:br>
              <a:rPr kumimoji="0" lang="fi-FI" sz="2000" b="0" i="1" u="none" strike="noStrike" kern="1200" cap="none" spc="0" normalizeH="0" baseline="0" noProof="0" dirty="0">
                <a:ln>
                  <a:noFill/>
                </a:ln>
                <a:solidFill>
                  <a:srgbClr val="008000"/>
                </a:solidFill>
                <a:effectLst/>
                <a:uLnTx/>
                <a:uFillTx/>
                <a:latin typeface="Noto Sans"/>
                <a:ea typeface="+mn-ea"/>
                <a:cs typeface="+mn-cs"/>
              </a:rPr>
            </a:br>
            <a:r>
              <a:rPr kumimoji="0" lang="fi-FI" sz="2000" b="0" i="1" u="none" strike="noStrike" kern="1200" cap="none" spc="0" normalizeH="0" baseline="0" noProof="0" dirty="0">
                <a:ln>
                  <a:noFill/>
                </a:ln>
                <a:solidFill>
                  <a:srgbClr val="008000"/>
                </a:solidFill>
                <a:effectLst/>
                <a:uLnTx/>
                <a:uFillTx/>
                <a:latin typeface="Noto Sans"/>
                <a:ea typeface="+mn-ea"/>
                <a:cs typeface="+mn-cs"/>
              </a:rPr>
              <a:t> syrjäytyminen, yksinäisyys, päihde- ja mielenterveysongelmat, työllisyys, kiertotalous, turvallisuus, ympäristö, ruokajärjestelmät, kaupunkien kehittäminen, osallisuus jne.</a:t>
            </a:r>
          </a:p>
        </p:txBody>
      </p:sp>
    </p:spTree>
    <p:extLst>
      <p:ext uri="{BB962C8B-B14F-4D97-AF65-F5344CB8AC3E}">
        <p14:creationId xmlns:p14="http://schemas.microsoft.com/office/powerpoint/2010/main" val="398603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8444E43-8238-0CC6-B850-CA96635A5DA4}"/>
              </a:ext>
            </a:extLst>
          </p:cNvPr>
          <p:cNvSpPr>
            <a:spLocks noGrp="1"/>
          </p:cNvSpPr>
          <p:nvPr>
            <p:ph type="ctrTitle"/>
          </p:nvPr>
        </p:nvSpPr>
        <p:spPr>
          <a:xfrm>
            <a:off x="1523999" y="2811144"/>
            <a:ext cx="9144000" cy="829425"/>
          </a:xfrm>
        </p:spPr>
        <p:txBody>
          <a:bodyPr>
            <a:normAutofit fontScale="90000"/>
          </a:bodyPr>
          <a:lstStyle/>
          <a:p>
            <a:r>
              <a:rPr lang="fi-FI" b="1" dirty="0"/>
              <a:t>Yhteiskunnallisia innovaatioita voivat kehittää vain asiantuntijat, </a:t>
            </a:r>
            <a:br>
              <a:rPr lang="fi-FI" b="1" dirty="0"/>
            </a:br>
            <a:r>
              <a:rPr lang="fi-FI" b="1" dirty="0"/>
              <a:t>joilla on pitkä koulutus ja kokemus alalta.</a:t>
            </a:r>
            <a:endParaRPr lang="fi-FI" dirty="0"/>
          </a:p>
        </p:txBody>
      </p:sp>
      <p:sp>
        <p:nvSpPr>
          <p:cNvPr id="3" name="Alaotsikko 2">
            <a:extLst>
              <a:ext uri="{FF2B5EF4-FFF2-40B4-BE49-F238E27FC236}">
                <a16:creationId xmlns:a16="http://schemas.microsoft.com/office/drawing/2014/main" id="{6117FD2A-45C7-8873-0512-F0CFA039F9AD}"/>
              </a:ext>
            </a:extLst>
          </p:cNvPr>
          <p:cNvSpPr>
            <a:spLocks noGrp="1"/>
          </p:cNvSpPr>
          <p:nvPr>
            <p:ph type="subTitle" idx="1"/>
          </p:nvPr>
        </p:nvSpPr>
        <p:spPr>
          <a:xfrm>
            <a:off x="1458001" y="4034702"/>
            <a:ext cx="9405942" cy="1881964"/>
          </a:xfrm>
        </p:spPr>
        <p:txBody>
          <a:bodyPr>
            <a:normAutofit lnSpcReduction="10000"/>
          </a:bodyPr>
          <a:lstStyle/>
          <a:p>
            <a:r>
              <a:rPr lang="fi-FI" sz="2400" i="1" dirty="0">
                <a:solidFill>
                  <a:srgbClr val="C40206"/>
                </a:solidFill>
              </a:rPr>
              <a:t>Monet yhteiskunnalliset innovaatiot syntyvät arjen ongelmien ratkaisuyrityksistä. Kehittämisessä olisi hyvä olla mukana </a:t>
            </a:r>
            <a:r>
              <a:rPr lang="fi-FI" sz="2400" b="1" i="1" dirty="0">
                <a:solidFill>
                  <a:srgbClr val="C40206"/>
                </a:solidFill>
              </a:rPr>
              <a:t>kansalaisia, järjestöjä, yrityksiä, tutkijoita ja viranomaisia</a:t>
            </a:r>
            <a:r>
              <a:rPr lang="fi-FI" sz="2400" i="1" dirty="0">
                <a:solidFill>
                  <a:srgbClr val="C40206"/>
                </a:solidFill>
              </a:rPr>
              <a:t>. </a:t>
            </a:r>
            <a:br>
              <a:rPr lang="fi-FI" sz="2400" i="1" dirty="0">
                <a:solidFill>
                  <a:srgbClr val="C40206"/>
                </a:solidFill>
              </a:rPr>
            </a:br>
            <a:r>
              <a:rPr lang="fi-FI" sz="2400" i="1" dirty="0">
                <a:solidFill>
                  <a:srgbClr val="C40206"/>
                </a:solidFill>
              </a:rPr>
              <a:t>Yhteiskunnallisten innovaatioiden kehittäminen ei ole sidottu myöskään tiettyyn toimi- tai ammattialaan.</a:t>
            </a:r>
          </a:p>
        </p:txBody>
      </p:sp>
    </p:spTree>
    <p:extLst>
      <p:ext uri="{BB962C8B-B14F-4D97-AF65-F5344CB8AC3E}">
        <p14:creationId xmlns:p14="http://schemas.microsoft.com/office/powerpoint/2010/main" val="8567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8251-8E9C-898D-3CDC-A4D2A97EEA1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C5F2C11-F840-AC7D-B6A5-EC449F774071}"/>
              </a:ext>
            </a:extLst>
          </p:cNvPr>
          <p:cNvSpPr>
            <a:spLocks noGrp="1"/>
          </p:cNvSpPr>
          <p:nvPr>
            <p:ph type="ctrTitle"/>
          </p:nvPr>
        </p:nvSpPr>
        <p:spPr>
          <a:xfrm>
            <a:off x="1522800" y="2690743"/>
            <a:ext cx="9144000" cy="829425"/>
          </a:xfrm>
        </p:spPr>
        <p:txBody>
          <a:bodyPr>
            <a:normAutofit fontScale="90000"/>
          </a:bodyPr>
          <a:lstStyle/>
          <a:p>
            <a:r>
              <a:rPr lang="fi-FI" sz="4400" b="1" dirty="0"/>
              <a:t>Yhteiskunnallinen innovaatio voi olla myös kaupallinen tuote, jota myydään markkinoilla.</a:t>
            </a:r>
            <a:endParaRPr lang="fi-FI" dirty="0"/>
          </a:p>
        </p:txBody>
      </p:sp>
      <p:sp>
        <p:nvSpPr>
          <p:cNvPr id="3" name="Alaotsikko 2">
            <a:extLst>
              <a:ext uri="{FF2B5EF4-FFF2-40B4-BE49-F238E27FC236}">
                <a16:creationId xmlns:a16="http://schemas.microsoft.com/office/drawing/2014/main" id="{F3E45F81-11E0-34D2-0B1E-1C578AC8518A}"/>
              </a:ext>
            </a:extLst>
          </p:cNvPr>
          <p:cNvSpPr>
            <a:spLocks noGrp="1"/>
          </p:cNvSpPr>
          <p:nvPr>
            <p:ph type="subTitle" idx="1"/>
          </p:nvPr>
        </p:nvSpPr>
        <p:spPr>
          <a:xfrm>
            <a:off x="1522800" y="3929742"/>
            <a:ext cx="9144000" cy="1817915"/>
          </a:xfrm>
        </p:spPr>
        <p:txBody>
          <a:bodyPr>
            <a:normAutofit/>
          </a:bodyPr>
          <a:lstStyle/>
          <a:p>
            <a:r>
              <a:rPr lang="fi-FI" i="1" dirty="0">
                <a:solidFill>
                  <a:srgbClr val="008000"/>
                </a:solidFill>
              </a:rPr>
              <a:t>Yhteiskunnallinen innovaatio voi olla myös kaupallistettu, esim. myytävä tuote tai palvelu. Vaikka palvelu olisi rekisteröity tuotemerkiksi, niin sitä voidaan silti levittää maksutta. Rekisteröinnillä esim. varmistetaan toteuttamisen laatua ja tunnettuutta. </a:t>
            </a:r>
            <a:endParaRPr lang="fi-FI" sz="2800" dirty="0">
              <a:solidFill>
                <a:srgbClr val="008000"/>
              </a:solidFill>
            </a:endParaRPr>
          </a:p>
        </p:txBody>
      </p:sp>
    </p:spTree>
    <p:extLst>
      <p:ext uri="{BB962C8B-B14F-4D97-AF65-F5344CB8AC3E}">
        <p14:creationId xmlns:p14="http://schemas.microsoft.com/office/powerpoint/2010/main" val="428671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DF8B2-4B22-9B2B-EE02-306D3079585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32FBA04-28A5-3E4F-442F-37633ADBF664}"/>
              </a:ext>
            </a:extLst>
          </p:cNvPr>
          <p:cNvSpPr>
            <a:spLocks noGrp="1"/>
          </p:cNvSpPr>
          <p:nvPr>
            <p:ph type="ctrTitle"/>
          </p:nvPr>
        </p:nvSpPr>
        <p:spPr>
          <a:xfrm>
            <a:off x="1680043" y="2701629"/>
            <a:ext cx="8829514" cy="829425"/>
          </a:xfrm>
        </p:spPr>
        <p:txBody>
          <a:bodyPr>
            <a:normAutofit fontScale="90000"/>
          </a:bodyPr>
          <a:lstStyle/>
          <a:p>
            <a:r>
              <a:rPr lang="fi-FI" sz="4400" b="1" dirty="0"/>
              <a:t>Kun yhteiskunnallinen innovaatio on kehitetty, se pysyy muuttumattomana.</a:t>
            </a:r>
            <a:endParaRPr lang="fi-FI" sz="4400" dirty="0"/>
          </a:p>
        </p:txBody>
      </p:sp>
      <p:sp>
        <p:nvSpPr>
          <p:cNvPr id="3" name="Alaotsikko 2">
            <a:extLst>
              <a:ext uri="{FF2B5EF4-FFF2-40B4-BE49-F238E27FC236}">
                <a16:creationId xmlns:a16="http://schemas.microsoft.com/office/drawing/2014/main" id="{40D8C301-D8A4-57ED-B871-F55D1B1A9417}"/>
              </a:ext>
            </a:extLst>
          </p:cNvPr>
          <p:cNvSpPr>
            <a:spLocks noGrp="1"/>
          </p:cNvSpPr>
          <p:nvPr>
            <p:ph type="subTitle" idx="1"/>
          </p:nvPr>
        </p:nvSpPr>
        <p:spPr>
          <a:xfrm>
            <a:off x="1522800" y="4104498"/>
            <a:ext cx="9144000" cy="1632857"/>
          </a:xfrm>
        </p:spPr>
        <p:txBody>
          <a:bodyPr>
            <a:noAutofit/>
          </a:bodyPr>
          <a:lstStyle/>
          <a:p>
            <a:r>
              <a:rPr lang="fi-FI" i="1" dirty="0">
                <a:solidFill>
                  <a:srgbClr val="C40206"/>
                </a:solidFill>
              </a:rPr>
              <a:t>Päinvastoin, yhteiskunnalliset innovaatiot kehittyvät ja mukautuvat jatkuvasti toimintaympäristön muutoksiin. Yhteiskunnallinen innovaatio voi olla myös jatkoa aiemmalle kehittämistyölle ja innovaatiolle.</a:t>
            </a:r>
            <a:endParaRPr lang="fi-FI" dirty="0">
              <a:solidFill>
                <a:srgbClr val="C40206"/>
              </a:solidFill>
            </a:endParaRPr>
          </a:p>
        </p:txBody>
      </p:sp>
    </p:spTree>
    <p:extLst>
      <p:ext uri="{BB962C8B-B14F-4D97-AF65-F5344CB8AC3E}">
        <p14:creationId xmlns:p14="http://schemas.microsoft.com/office/powerpoint/2010/main" val="137247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1B39F-027E-0B5B-2754-EA5926595ED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21EBAEB-B37C-3F83-1561-481A29D27672}"/>
              </a:ext>
            </a:extLst>
          </p:cNvPr>
          <p:cNvSpPr>
            <a:spLocks noGrp="1"/>
          </p:cNvSpPr>
          <p:nvPr>
            <p:ph type="ctrTitle"/>
          </p:nvPr>
        </p:nvSpPr>
        <p:spPr>
          <a:xfrm>
            <a:off x="1680043" y="2701629"/>
            <a:ext cx="8829514" cy="829425"/>
          </a:xfrm>
        </p:spPr>
        <p:txBody>
          <a:bodyPr>
            <a:normAutofit fontScale="90000"/>
          </a:bodyPr>
          <a:lstStyle/>
          <a:p>
            <a:r>
              <a:rPr lang="fi-FI" b="1" dirty="0"/>
              <a:t>Kaikki yhteiskunnalliset innovaatiot parantavat automaattisesti yhteiskuntaa.</a:t>
            </a:r>
            <a:endParaRPr lang="fi-FI" sz="4400" dirty="0"/>
          </a:p>
        </p:txBody>
      </p:sp>
      <p:sp>
        <p:nvSpPr>
          <p:cNvPr id="3" name="Alaotsikko 2">
            <a:extLst>
              <a:ext uri="{FF2B5EF4-FFF2-40B4-BE49-F238E27FC236}">
                <a16:creationId xmlns:a16="http://schemas.microsoft.com/office/drawing/2014/main" id="{49D010F1-1B32-229D-E085-911D63A8617F}"/>
              </a:ext>
            </a:extLst>
          </p:cNvPr>
          <p:cNvSpPr>
            <a:spLocks noGrp="1"/>
          </p:cNvSpPr>
          <p:nvPr>
            <p:ph type="subTitle" idx="1"/>
          </p:nvPr>
        </p:nvSpPr>
        <p:spPr>
          <a:xfrm>
            <a:off x="1522800" y="3859619"/>
            <a:ext cx="9144000" cy="2127524"/>
          </a:xfrm>
        </p:spPr>
        <p:txBody>
          <a:bodyPr>
            <a:normAutofit/>
          </a:bodyPr>
          <a:lstStyle/>
          <a:p>
            <a:r>
              <a:rPr lang="fi-FI" i="1" dirty="0">
                <a:solidFill>
                  <a:srgbClr val="C40206"/>
                </a:solidFill>
              </a:rPr>
              <a:t>Vaikka innovaation tavoitteena on </a:t>
            </a:r>
            <a:r>
              <a:rPr lang="fi-FI" b="1" i="1" dirty="0">
                <a:solidFill>
                  <a:srgbClr val="C40206"/>
                </a:solidFill>
              </a:rPr>
              <a:t>positiivinen muutos</a:t>
            </a:r>
            <a:r>
              <a:rPr lang="fi-FI" i="1" dirty="0">
                <a:solidFill>
                  <a:srgbClr val="C40206"/>
                </a:solidFill>
              </a:rPr>
              <a:t>, osa innovaatioista voi tuottaa odottamattomia </a:t>
            </a:r>
            <a:r>
              <a:rPr lang="fi-FI" b="1" i="1" dirty="0">
                <a:solidFill>
                  <a:srgbClr val="C40206"/>
                </a:solidFill>
              </a:rPr>
              <a:t>haittavaikutuksia</a:t>
            </a:r>
            <a:r>
              <a:rPr lang="fi-FI" i="1" dirty="0">
                <a:solidFill>
                  <a:srgbClr val="C40206"/>
                </a:solidFill>
              </a:rPr>
              <a:t> tai hyödyttää vain hyvin rajattua joukkoa ihmisiä. Kehittämistyössä on hyvä myös tarkastella ratkaistiinko ongelma vai siirtyikö se vain toisaalle.</a:t>
            </a:r>
            <a:endParaRPr lang="fi-FI" dirty="0">
              <a:solidFill>
                <a:srgbClr val="C40206"/>
              </a:solidFill>
            </a:endParaRPr>
          </a:p>
        </p:txBody>
      </p:sp>
    </p:spTree>
    <p:extLst>
      <p:ext uri="{BB962C8B-B14F-4D97-AF65-F5344CB8AC3E}">
        <p14:creationId xmlns:p14="http://schemas.microsoft.com/office/powerpoint/2010/main" val="181072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ECDA5-DAFD-8DDB-0E96-C9EA233BF8B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4060638-93C5-4EAF-0770-EC8B916423DA}"/>
              </a:ext>
            </a:extLst>
          </p:cNvPr>
          <p:cNvSpPr>
            <a:spLocks noGrp="1"/>
          </p:cNvSpPr>
          <p:nvPr>
            <p:ph type="ctrTitle"/>
          </p:nvPr>
        </p:nvSpPr>
        <p:spPr>
          <a:xfrm>
            <a:off x="1377742" y="1555518"/>
            <a:ext cx="9144000" cy="2262257"/>
          </a:xfrm>
        </p:spPr>
        <p:txBody>
          <a:bodyPr>
            <a:noAutofit/>
          </a:bodyPr>
          <a:lstStyle/>
          <a:p>
            <a:r>
              <a:rPr lang="fi-FI" sz="3600" dirty="0"/>
              <a:t>Yhteiskunnallisten innovaatioiden vaikutus voi olla paikallinen, kansallinen tai jopa globaali riippuen siitä, miten ne leviävät ja skaalautuvat.</a:t>
            </a:r>
          </a:p>
        </p:txBody>
      </p:sp>
      <p:sp>
        <p:nvSpPr>
          <p:cNvPr id="3" name="Alaotsikko 2">
            <a:extLst>
              <a:ext uri="{FF2B5EF4-FFF2-40B4-BE49-F238E27FC236}">
                <a16:creationId xmlns:a16="http://schemas.microsoft.com/office/drawing/2014/main" id="{DA786BD7-C55E-F2D1-C9AB-032F621994BD}"/>
              </a:ext>
            </a:extLst>
          </p:cNvPr>
          <p:cNvSpPr>
            <a:spLocks noGrp="1"/>
          </p:cNvSpPr>
          <p:nvPr>
            <p:ph type="subTitle" idx="1"/>
          </p:nvPr>
        </p:nvSpPr>
        <p:spPr>
          <a:xfrm>
            <a:off x="1522800" y="4104498"/>
            <a:ext cx="9144000" cy="1632857"/>
          </a:xfrm>
        </p:spPr>
        <p:txBody>
          <a:bodyPr>
            <a:normAutofit/>
          </a:bodyPr>
          <a:lstStyle/>
          <a:p>
            <a:r>
              <a:rPr lang="fi-FI" i="1" dirty="0">
                <a:solidFill>
                  <a:srgbClr val="339966"/>
                </a:solidFill>
              </a:rPr>
              <a:t>Leviäminen vaatii aktiivista edistämistä, yhteistyötä ja joskus myös poliittisia päätöksiä tai lainsäädäntömuutoksia. Kehittämistyöhön kannattaa ottaa mukaan yhteistyökumppanit ja sidosryhmät jo varhaisessa vaiheessa. </a:t>
            </a:r>
            <a:endParaRPr lang="fi-FI" dirty="0">
              <a:solidFill>
                <a:srgbClr val="339966"/>
              </a:solidFill>
            </a:endParaRPr>
          </a:p>
        </p:txBody>
      </p:sp>
    </p:spTree>
    <p:extLst>
      <p:ext uri="{BB962C8B-B14F-4D97-AF65-F5344CB8AC3E}">
        <p14:creationId xmlns:p14="http://schemas.microsoft.com/office/powerpoint/2010/main" val="377940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7D20D-ACFB-38D4-B7AF-2055AF061BE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3BBCCBD1-3954-C39C-1E94-D56DE0D0C4A3}"/>
              </a:ext>
            </a:extLst>
          </p:cNvPr>
          <p:cNvSpPr>
            <a:spLocks noGrp="1"/>
          </p:cNvSpPr>
          <p:nvPr>
            <p:ph type="ctrTitle"/>
          </p:nvPr>
        </p:nvSpPr>
        <p:spPr>
          <a:xfrm>
            <a:off x="1522800" y="843800"/>
            <a:ext cx="9144000" cy="829425"/>
          </a:xfrm>
        </p:spPr>
        <p:txBody>
          <a:bodyPr/>
          <a:lstStyle/>
          <a:p>
            <a:r>
              <a:rPr lang="fi-FI">
                <a:latin typeface="Noto Sans"/>
                <a:ea typeface="Noto Sans"/>
                <a:cs typeface="Noto Sans"/>
              </a:rPr>
              <a:t>Yhteiskunnallisia innovaatioita</a:t>
            </a:r>
            <a:endParaRPr lang="fi-FI"/>
          </a:p>
        </p:txBody>
      </p:sp>
      <p:sp>
        <p:nvSpPr>
          <p:cNvPr id="5" name="Alaotsikko 4">
            <a:extLst>
              <a:ext uri="{FF2B5EF4-FFF2-40B4-BE49-F238E27FC236}">
                <a16:creationId xmlns:a16="http://schemas.microsoft.com/office/drawing/2014/main" id="{CA493015-D54A-EE9D-43DB-73C94FBA335A}"/>
              </a:ext>
            </a:extLst>
          </p:cNvPr>
          <p:cNvSpPr>
            <a:spLocks noGrp="1"/>
          </p:cNvSpPr>
          <p:nvPr>
            <p:ph type="subTitle" idx="1"/>
          </p:nvPr>
        </p:nvSpPr>
        <p:spPr>
          <a:xfrm>
            <a:off x="1522800" y="2076450"/>
            <a:ext cx="10313580" cy="3816350"/>
          </a:xfrm>
        </p:spPr>
        <p:txBody>
          <a:bodyPr vert="horz" lIns="91440" tIns="45720" rIns="91440" bIns="45720" numCol="4" rtlCol="0" anchor="t">
            <a:noAutofit/>
          </a:bodyPr>
          <a:lstStyle/>
          <a:p>
            <a:r>
              <a:rPr lang="fi-FI" sz="2400" b="1" dirty="0">
                <a:latin typeface="Noto Sans"/>
                <a:ea typeface="Noto Sans"/>
                <a:cs typeface="Noto Sans"/>
              </a:rPr>
              <a:t>Panttipullo-</a:t>
            </a:r>
            <a:endParaRPr lang="fi-FI" sz="2400" dirty="0"/>
          </a:p>
          <a:p>
            <a:r>
              <a:rPr lang="fi-FI" sz="2400" b="1" dirty="0">
                <a:latin typeface="Noto Sans"/>
                <a:ea typeface="Noto Sans"/>
                <a:cs typeface="Noto Sans"/>
              </a:rPr>
              <a:t>järjestelmä</a:t>
            </a:r>
            <a:endParaRPr lang="fi-FI" sz="2400" dirty="0"/>
          </a:p>
          <a:p>
            <a:r>
              <a:rPr lang="fi-FI" sz="2400" b="1" dirty="0">
                <a:latin typeface="Noto Sans"/>
                <a:ea typeface="Noto Sans"/>
                <a:cs typeface="Noto Sans"/>
              </a:rPr>
              <a:t>Kouluruokailu</a:t>
            </a:r>
            <a:endParaRPr lang="fi-FI" sz="2400" dirty="0"/>
          </a:p>
          <a:p>
            <a:r>
              <a:rPr lang="fi-FI" sz="2400" b="1" dirty="0">
                <a:latin typeface="Noto Sans"/>
                <a:ea typeface="Noto Sans"/>
                <a:cs typeface="Noto Sans"/>
              </a:rPr>
              <a:t>Kirjasto</a:t>
            </a:r>
            <a:endParaRPr lang="fi-FI" sz="2400" dirty="0"/>
          </a:p>
          <a:p>
            <a:r>
              <a:rPr lang="fi-FI" sz="2400" b="1" dirty="0">
                <a:latin typeface="Noto Sans"/>
                <a:ea typeface="Noto Sans"/>
                <a:cs typeface="Noto Sans"/>
              </a:rPr>
              <a:t>Joukko-</a:t>
            </a:r>
            <a:endParaRPr lang="fi-FI" sz="2400" dirty="0"/>
          </a:p>
          <a:p>
            <a:r>
              <a:rPr lang="fi-FI" sz="2400" b="1" dirty="0">
                <a:latin typeface="Noto Sans"/>
                <a:ea typeface="Noto Sans"/>
                <a:cs typeface="Noto Sans"/>
              </a:rPr>
              <a:t>liikenne</a:t>
            </a:r>
            <a:endParaRPr lang="fi-FI" sz="2400" dirty="0"/>
          </a:p>
          <a:p>
            <a:r>
              <a:rPr lang="fi-FI" sz="2400" b="1" dirty="0">
                <a:latin typeface="Noto Sans"/>
                <a:ea typeface="Noto Sans"/>
                <a:cs typeface="Noto Sans"/>
              </a:rPr>
              <a:t>Äitiyspakkaus</a:t>
            </a:r>
            <a:endParaRPr lang="fi-FI" sz="2400" dirty="0"/>
          </a:p>
          <a:p>
            <a:r>
              <a:rPr lang="fi-FI" sz="2400" b="1" dirty="0">
                <a:latin typeface="Noto Sans"/>
                <a:ea typeface="Noto Sans"/>
                <a:cs typeface="Noto Sans"/>
              </a:rPr>
              <a:t>Neuvola-</a:t>
            </a:r>
            <a:endParaRPr lang="fi-FI" sz="2400" dirty="0"/>
          </a:p>
          <a:p>
            <a:r>
              <a:rPr lang="fi-FI" sz="2400" b="1" dirty="0">
                <a:latin typeface="Noto Sans"/>
                <a:ea typeface="Noto Sans"/>
                <a:cs typeface="Noto Sans"/>
              </a:rPr>
              <a:t>järjestelmä</a:t>
            </a:r>
            <a:endParaRPr lang="fi-FI" sz="2400" dirty="0"/>
          </a:p>
          <a:p>
            <a:r>
              <a:rPr lang="fi-FI" sz="2400" b="1" dirty="0">
                <a:latin typeface="Noto Sans"/>
                <a:ea typeface="Noto Sans"/>
                <a:cs typeface="Noto Sans"/>
              </a:rPr>
              <a:t>Harrastamisen</a:t>
            </a:r>
            <a:endParaRPr lang="fi-FI" sz="2400" dirty="0"/>
          </a:p>
          <a:p>
            <a:r>
              <a:rPr lang="fi-FI" sz="2400" b="1" dirty="0">
                <a:latin typeface="Noto Sans"/>
                <a:ea typeface="Noto Sans"/>
                <a:cs typeface="Noto Sans"/>
              </a:rPr>
              <a:t>Suomen malli</a:t>
            </a:r>
            <a:endParaRPr lang="fi-FI" sz="2400" dirty="0"/>
          </a:p>
          <a:p>
            <a:r>
              <a:rPr lang="fi-FI" sz="2400" b="1" dirty="0" err="1">
                <a:latin typeface="Noto Sans"/>
                <a:ea typeface="Noto Sans"/>
                <a:cs typeface="Noto Sans"/>
              </a:rPr>
              <a:t>Sekasin</a:t>
            </a:r>
            <a:r>
              <a:rPr lang="fi-FI" sz="2400" b="1" dirty="0">
                <a:latin typeface="Noto Sans"/>
                <a:ea typeface="Noto Sans"/>
                <a:cs typeface="Noto Sans"/>
              </a:rPr>
              <a:t>-chat</a:t>
            </a:r>
            <a:endParaRPr lang="fi-FI" sz="2400" dirty="0"/>
          </a:p>
          <a:p>
            <a:r>
              <a:rPr lang="fi-FI" sz="2400" b="1" dirty="0">
                <a:latin typeface="Noto Sans"/>
                <a:ea typeface="Noto Sans"/>
                <a:cs typeface="Noto Sans"/>
              </a:rPr>
              <a:t>Siivouspäivä</a:t>
            </a:r>
          </a:p>
          <a:p>
            <a:r>
              <a:rPr lang="fi-FI" sz="2400" b="1" dirty="0">
                <a:latin typeface="Noto Sans"/>
                <a:ea typeface="Noto Sans"/>
                <a:cs typeface="Noto Sans"/>
              </a:rPr>
              <a:t>Zekki.fi</a:t>
            </a:r>
          </a:p>
          <a:p>
            <a:r>
              <a:rPr lang="fi-FI" sz="2400" b="1" dirty="0">
                <a:latin typeface="Noto Sans"/>
                <a:ea typeface="Noto Sans"/>
                <a:cs typeface="Noto Sans"/>
              </a:rPr>
              <a:t>BER ruokajäte-</a:t>
            </a:r>
          </a:p>
          <a:p>
            <a:r>
              <a:rPr lang="fi-FI" sz="2400" b="1" dirty="0">
                <a:latin typeface="Noto Sans"/>
                <a:ea typeface="Noto Sans"/>
                <a:cs typeface="Noto Sans"/>
              </a:rPr>
              <a:t>järjestelmä</a:t>
            </a:r>
            <a:endParaRPr lang="fi-FI" dirty="0"/>
          </a:p>
          <a:p>
            <a:r>
              <a:rPr lang="fi-FI" sz="2400" b="1" dirty="0">
                <a:latin typeface="Noto Sans"/>
                <a:ea typeface="Noto Sans"/>
                <a:cs typeface="Noto Sans"/>
              </a:rPr>
              <a:t>Liizi.fi -vuokraamo</a:t>
            </a:r>
          </a:p>
          <a:p>
            <a:r>
              <a:rPr lang="fi-FI" sz="2400" b="1" dirty="0" err="1">
                <a:latin typeface="Noto Sans"/>
                <a:ea typeface="Noto Sans"/>
                <a:cs typeface="Noto Sans"/>
              </a:rPr>
              <a:t>Icehearts</a:t>
            </a:r>
            <a:r>
              <a:rPr lang="fi-FI" sz="2400" b="1" dirty="0">
                <a:latin typeface="Noto Sans"/>
                <a:ea typeface="Noto Sans"/>
                <a:cs typeface="Noto Sans"/>
              </a:rPr>
              <a:t> –toiminta</a:t>
            </a:r>
            <a:endParaRPr lang="fi-FI" sz="2400" dirty="0"/>
          </a:p>
        </p:txBody>
      </p:sp>
    </p:spTree>
    <p:extLst>
      <p:ext uri="{BB962C8B-B14F-4D97-AF65-F5344CB8AC3E}">
        <p14:creationId xmlns:p14="http://schemas.microsoft.com/office/powerpoint/2010/main" val="34531603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D87DC-41A2-577D-EC61-AB32D5FDD05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9F2517A-B02B-553F-49F2-472C6AC3E5B6}"/>
              </a:ext>
            </a:extLst>
          </p:cNvPr>
          <p:cNvSpPr>
            <a:spLocks noGrp="1"/>
          </p:cNvSpPr>
          <p:nvPr>
            <p:ph type="title"/>
          </p:nvPr>
        </p:nvSpPr>
        <p:spPr>
          <a:xfrm>
            <a:off x="1041691" y="671932"/>
            <a:ext cx="10918463" cy="1324800"/>
          </a:xfrm>
        </p:spPr>
        <p:txBody>
          <a:bodyPr/>
          <a:lstStyle/>
          <a:p>
            <a:r>
              <a:rPr lang="fi-FI" dirty="0">
                <a:solidFill>
                  <a:schemeClr val="tx2"/>
                </a:solidFill>
                <a:latin typeface="Calibri" panose="020F0502020204030204" pitchFamily="34" charset="0"/>
                <a:cs typeface="Calibri" panose="020F0502020204030204" pitchFamily="34" charset="0"/>
              </a:rPr>
              <a:t>Yhteiskunnallinen yrittäjä on muutoksentekijä</a:t>
            </a:r>
          </a:p>
        </p:txBody>
      </p:sp>
      <p:sp>
        <p:nvSpPr>
          <p:cNvPr id="3" name="Sisällön paikkamerkki 2">
            <a:extLst>
              <a:ext uri="{FF2B5EF4-FFF2-40B4-BE49-F238E27FC236}">
                <a16:creationId xmlns:a16="http://schemas.microsoft.com/office/drawing/2014/main" id="{54F2AB28-6C12-E7CE-9E5B-1218E8E985EC}"/>
              </a:ext>
            </a:extLst>
          </p:cNvPr>
          <p:cNvSpPr>
            <a:spLocks noGrp="1"/>
          </p:cNvSpPr>
          <p:nvPr>
            <p:ph idx="1"/>
          </p:nvPr>
        </p:nvSpPr>
        <p:spPr>
          <a:xfrm>
            <a:off x="1041691" y="1887874"/>
            <a:ext cx="10232663" cy="4086225"/>
          </a:xfrm>
        </p:spPr>
        <p:txBody>
          <a:bodyPr>
            <a:noAutofit/>
          </a:bodyPr>
          <a:lstStyle/>
          <a:p>
            <a:pPr lvl="0"/>
            <a:r>
              <a:rPr lang="fi-FI" sz="2000" dirty="0"/>
              <a:t>Yhteiskunnallinen yrittäjä tunnistaa yhteiskunnallisia tarpeita ja etsii niihin toimivia ratkaisuja.</a:t>
            </a:r>
          </a:p>
          <a:p>
            <a:pPr lvl="0"/>
            <a:r>
              <a:rPr lang="fi-FI" sz="2000" dirty="0"/>
              <a:t>Tavoitteena ei ole vain vastata yksittäiseen tarpeeseen, vaan vaikuttaa mahdollisuuksien mukaan myös ongelman taustalla oleviin syihin.</a:t>
            </a:r>
          </a:p>
          <a:p>
            <a:r>
              <a:rPr lang="fi-FI" sz="2000" dirty="0"/>
              <a:t>Ratkaisu ei aina ole uusi innovaatio – olennaista on ymmärtää ongelmaa, sen taustatekijöitä ja tavoiteltua muutosta laajemmin.</a:t>
            </a:r>
          </a:p>
          <a:p>
            <a:pPr lvl="0"/>
            <a:r>
              <a:rPr lang="fi-FI" sz="2000" dirty="0"/>
              <a:t>Yhteiskunnallinen yritys yhdistää ratkaisun liiketoimintaan, joka tukee toiminnan jatkuvuutta ja yhteiskunnallisen muutoksen edistämistä.</a:t>
            </a:r>
          </a:p>
          <a:p>
            <a:pPr lvl="0"/>
            <a:endParaRPr lang="fi-FI" sz="2000" dirty="0"/>
          </a:p>
          <a:p>
            <a:pPr marL="0" indent="0">
              <a:buNone/>
            </a:pPr>
            <a:endParaRPr lang="fi-FI" sz="1800" dirty="0">
              <a:solidFill>
                <a:srgbClr val="0B1C46"/>
              </a:solidFill>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847985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64286-5561-3E3C-161D-C35FE6A0350B}"/>
            </a:ext>
          </a:extLst>
        </p:cNvPr>
        <p:cNvGrpSpPr/>
        <p:nvPr/>
      </p:nvGrpSpPr>
      <p:grpSpPr>
        <a:xfrm>
          <a:off x="0" y="0"/>
          <a:ext cx="0" cy="0"/>
          <a:chOff x="0" y="0"/>
          <a:chExt cx="0" cy="0"/>
        </a:xfrm>
      </p:grpSpPr>
      <p:sp>
        <p:nvSpPr>
          <p:cNvPr id="7" name="Otsikko 6">
            <a:extLst>
              <a:ext uri="{FF2B5EF4-FFF2-40B4-BE49-F238E27FC236}">
                <a16:creationId xmlns:a16="http://schemas.microsoft.com/office/drawing/2014/main" id="{95187178-BBAB-B870-9249-7849E7C7A429}"/>
              </a:ext>
            </a:extLst>
          </p:cNvPr>
          <p:cNvSpPr>
            <a:spLocks noGrp="1"/>
          </p:cNvSpPr>
          <p:nvPr>
            <p:ph type="title"/>
          </p:nvPr>
        </p:nvSpPr>
        <p:spPr>
          <a:xfrm>
            <a:off x="6005137" y="1027223"/>
            <a:ext cx="5550600" cy="1206000"/>
          </a:xfrm>
        </p:spPr>
        <p:txBody>
          <a:bodyPr>
            <a:noAutofit/>
          </a:bodyPr>
          <a:lstStyle/>
          <a:p>
            <a:r>
              <a:rPr lang="fi-FI" sz="3200" dirty="0"/>
              <a:t>Yhteiskunnallisen yrittäjän ajattelu</a:t>
            </a:r>
          </a:p>
        </p:txBody>
      </p:sp>
      <p:pic>
        <p:nvPicPr>
          <p:cNvPr id="14" name="Kuvan paikkamerkki 13" descr="Kuva, joka sisältää kohteen henkilö, sormi, kynsi, ranne&#10;&#10;Kuvaus luotu automaattisesti">
            <a:extLst>
              <a:ext uri="{FF2B5EF4-FFF2-40B4-BE49-F238E27FC236}">
                <a16:creationId xmlns:a16="http://schemas.microsoft.com/office/drawing/2014/main" id="{A73D931F-F178-1913-625E-7FC20E13CD96}"/>
              </a:ext>
            </a:extLst>
          </p:cNvPr>
          <p:cNvPicPr>
            <a:picLocks noGrp="1" noChangeAspect="1"/>
          </p:cNvPicPr>
          <p:nvPr>
            <p:ph type="pic" sz="quarter" idx="13"/>
          </p:nvPr>
        </p:nvPicPr>
        <p:blipFill rotWithShape="1">
          <a:blip r:embed="rId3"/>
          <a:srcRect l="17969" r="17969"/>
          <a:stretch/>
        </p:blipFill>
        <p:spPr>
          <a:prstGeom prst="rect">
            <a:avLst/>
          </a:prstGeom>
          <a:noFill/>
        </p:spPr>
      </p:pic>
      <p:sp>
        <p:nvSpPr>
          <p:cNvPr id="4" name="Sisällön paikkamerkki 2">
            <a:extLst>
              <a:ext uri="{FF2B5EF4-FFF2-40B4-BE49-F238E27FC236}">
                <a16:creationId xmlns:a16="http://schemas.microsoft.com/office/drawing/2014/main" id="{A7B231B5-D0DA-1C53-E00B-FE163D50BA26}"/>
              </a:ext>
            </a:extLst>
          </p:cNvPr>
          <p:cNvSpPr txBox="1">
            <a:spLocks/>
          </p:cNvSpPr>
          <p:nvPr/>
        </p:nvSpPr>
        <p:spPr>
          <a:xfrm>
            <a:off x="6005137" y="2441858"/>
            <a:ext cx="5550600" cy="4086225"/>
          </a:xfrm>
          <a:prstGeom prst="rect">
            <a:avLst/>
          </a:prstGeom>
        </p:spPr>
        <p:txBody>
          <a:bodyPr>
            <a:noAutofit/>
          </a:bodyPr>
          <a:lstStyle>
            <a:lvl1pPr marL="228600" indent="-228600" algn="l" defTabSz="914400" rtl="0" eaLnBrk="1" latinLnBrk="0" hangingPunct="1">
              <a:lnSpc>
                <a:spcPct val="100000"/>
              </a:lnSpc>
              <a:spcBef>
                <a:spcPts val="1000"/>
              </a:spcBef>
              <a:buFont typeface="calibri" panose="020B0604020202020204" pitchFamily="34" charset="0"/>
              <a:buChar char="•"/>
              <a:defRPr sz="2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marL="0" indent="0">
              <a:buFont typeface="calibri" panose="020B0604020202020204" pitchFamily="34" charset="0"/>
              <a:buNone/>
            </a:pPr>
            <a:r>
              <a:rPr lang="fi-FI" sz="2000" dirty="0"/>
              <a:t>Kolme toisiaan täydentävää näkökulmaa:</a:t>
            </a:r>
          </a:p>
          <a:p>
            <a:r>
              <a:rPr lang="fi-FI" sz="2000" b="1" dirty="0"/>
              <a:t>Yhteisen hyvän edistäminen</a:t>
            </a:r>
            <a:r>
              <a:rPr lang="fi-FI" sz="2000" dirty="0"/>
              <a:t> → halu saada aikaan myönteistä muutosta</a:t>
            </a:r>
          </a:p>
          <a:p>
            <a:r>
              <a:rPr lang="fi-FI" sz="2000" b="1" dirty="0"/>
              <a:t>Yrittäjämäinen ajattelu</a:t>
            </a:r>
            <a:r>
              <a:rPr lang="fi-FI" sz="2000" dirty="0"/>
              <a:t> → mahdollisuuksien tunnistaminen ja niihin tarttuminen</a:t>
            </a:r>
          </a:p>
          <a:p>
            <a:r>
              <a:rPr lang="fi-FI" sz="2000" b="1" dirty="0"/>
              <a:t>Systeeminen ajattelu</a:t>
            </a:r>
            <a:r>
              <a:rPr lang="fi-FI" sz="2000" dirty="0"/>
              <a:t> → kokonaisuuksien, yhteyksien ja taustalla olevien syiden hahmottaminen</a:t>
            </a:r>
          </a:p>
        </p:txBody>
      </p:sp>
    </p:spTree>
    <p:extLst>
      <p:ext uri="{BB962C8B-B14F-4D97-AF65-F5344CB8AC3E}">
        <p14:creationId xmlns:p14="http://schemas.microsoft.com/office/powerpoint/2010/main" val="3486807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n paikkamerkki 7" descr="Kuva, joka sisältää kohteen henkilö, seisominen, poseeraaminen&#10;&#10;Kuvaus luotu automaattisesti">
            <a:extLst>
              <a:ext uri="{FF2B5EF4-FFF2-40B4-BE49-F238E27FC236}">
                <a16:creationId xmlns:a16="http://schemas.microsoft.com/office/drawing/2014/main" id="{32F919F7-BD2B-561E-DADE-890125081469}"/>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10985" r="10985"/>
          <a:stretch/>
        </p:blipFill>
        <p:spPr/>
      </p:pic>
      <p:sp>
        <p:nvSpPr>
          <p:cNvPr id="4" name="Otsikko 3">
            <a:extLst>
              <a:ext uri="{FF2B5EF4-FFF2-40B4-BE49-F238E27FC236}">
                <a16:creationId xmlns:a16="http://schemas.microsoft.com/office/drawing/2014/main" id="{7F8488D0-721F-AE22-7485-8B4EE6669422}"/>
              </a:ext>
            </a:extLst>
          </p:cNvPr>
          <p:cNvSpPr>
            <a:spLocks noGrp="1"/>
          </p:cNvSpPr>
          <p:nvPr>
            <p:ph type="title"/>
          </p:nvPr>
        </p:nvSpPr>
        <p:spPr>
          <a:xfrm>
            <a:off x="5894171" y="681232"/>
            <a:ext cx="5554362" cy="1456872"/>
          </a:xfrm>
        </p:spPr>
        <p:txBody>
          <a:bodyPr/>
          <a:lstStyle/>
          <a:p>
            <a:r>
              <a:rPr lang="fi-FI" dirty="0"/>
              <a:t>Venner Oy</a:t>
            </a:r>
          </a:p>
        </p:txBody>
      </p:sp>
      <p:sp>
        <p:nvSpPr>
          <p:cNvPr id="5" name="Sisällön paikkamerkki 4">
            <a:extLst>
              <a:ext uri="{FF2B5EF4-FFF2-40B4-BE49-F238E27FC236}">
                <a16:creationId xmlns:a16="http://schemas.microsoft.com/office/drawing/2014/main" id="{725399AB-1610-1D55-0BD0-FF2E1DA0E637}"/>
              </a:ext>
            </a:extLst>
          </p:cNvPr>
          <p:cNvSpPr>
            <a:spLocks noGrp="1"/>
          </p:cNvSpPr>
          <p:nvPr>
            <p:ph idx="1"/>
          </p:nvPr>
        </p:nvSpPr>
        <p:spPr>
          <a:xfrm>
            <a:off x="5894172" y="1778876"/>
            <a:ext cx="5554361" cy="3805495"/>
          </a:xfrm>
        </p:spPr>
        <p:txBody>
          <a:bodyPr>
            <a:normAutofit/>
          </a:bodyPr>
          <a:lstStyle/>
          <a:p>
            <a:r>
              <a:rPr lang="fi-FI" sz="1800" dirty="0">
                <a:solidFill>
                  <a:srgbClr val="000000"/>
                </a:solidFill>
                <a:latin typeface="+mn-lt"/>
              </a:rPr>
              <a:t>Myy ruokaan ja terveelliseen ruokavalioon liittyviä tuotteita ja palveluja kuluttajille ja yrityksille.</a:t>
            </a:r>
          </a:p>
          <a:p>
            <a:r>
              <a:rPr lang="fi-FI" sz="1800" dirty="0">
                <a:solidFill>
                  <a:srgbClr val="000000"/>
                </a:solidFill>
                <a:latin typeface="+mn-lt"/>
              </a:rPr>
              <a:t>Maksaville asiakkaille suunnattu liiketoiminta mahdollistaa ravitsevan ruoan ja ruokatietouden tarjoamisen vähävaraisille lapsiperheille.</a:t>
            </a:r>
          </a:p>
          <a:p>
            <a:r>
              <a:rPr lang="fi-FI" sz="1800" dirty="0">
                <a:solidFill>
                  <a:srgbClr val="000000"/>
                </a:solidFill>
                <a:latin typeface="+mn-lt"/>
              </a:rPr>
              <a:t>Yhdelle asiakasryhmälle suunnattu kaupallinen toiminta rahoittaa yhteiskunnallisen hyödyn tuottamista toiselle ryhmälle.</a:t>
            </a:r>
          </a:p>
          <a:p>
            <a:r>
              <a:rPr lang="fi-FI" sz="1800" dirty="0">
                <a:solidFill>
                  <a:srgbClr val="000000"/>
                </a:solidFill>
                <a:latin typeface="+mn-lt"/>
              </a:rPr>
              <a:t>Lue lisää: </a:t>
            </a:r>
            <a:r>
              <a:rPr lang="fi-FI" sz="1800" dirty="0">
                <a:solidFill>
                  <a:srgbClr val="000000"/>
                </a:solidFill>
                <a:latin typeface="+mn-lt"/>
                <a:hlinkClick r:id="rId4"/>
              </a:rPr>
              <a:t>www.venner.fi</a:t>
            </a:r>
            <a:endParaRPr lang="fi-FI" sz="1800" dirty="0">
              <a:solidFill>
                <a:srgbClr val="000000"/>
              </a:solidFill>
              <a:latin typeface="+mn-lt"/>
            </a:endParaRPr>
          </a:p>
          <a:p>
            <a:endParaRPr lang="fi-FI" sz="1800" dirty="0">
              <a:solidFill>
                <a:srgbClr val="000000"/>
              </a:solidFill>
              <a:latin typeface="+mn-lt"/>
            </a:endParaRPr>
          </a:p>
          <a:p>
            <a:pPr marL="0" indent="0">
              <a:buNone/>
            </a:pPr>
            <a:endParaRPr lang="fi-FI" sz="1800" dirty="0">
              <a:solidFill>
                <a:srgbClr val="000000"/>
              </a:solidFill>
              <a:latin typeface="+mn-lt"/>
            </a:endParaRPr>
          </a:p>
        </p:txBody>
      </p:sp>
      <p:pic>
        <p:nvPicPr>
          <p:cNvPr id="3" name="Kuva 2">
            <a:extLst>
              <a:ext uri="{FF2B5EF4-FFF2-40B4-BE49-F238E27FC236}">
                <a16:creationId xmlns:a16="http://schemas.microsoft.com/office/drawing/2014/main" id="{50813DDE-47F7-EB42-F1A0-C4775806D040}"/>
              </a:ext>
            </a:extLst>
          </p:cNvPr>
          <p:cNvPicPr>
            <a:picLocks noChangeAspect="1"/>
          </p:cNvPicPr>
          <p:nvPr/>
        </p:nvPicPr>
        <p:blipFill>
          <a:blip r:embed="rId5"/>
          <a:stretch>
            <a:fillRect/>
          </a:stretch>
        </p:blipFill>
        <p:spPr>
          <a:xfrm>
            <a:off x="6936509" y="5406669"/>
            <a:ext cx="1016052" cy="1016052"/>
          </a:xfrm>
          <a:prstGeom prst="rect">
            <a:avLst/>
          </a:prstGeom>
        </p:spPr>
      </p:pic>
      <p:pic>
        <p:nvPicPr>
          <p:cNvPr id="7" name="Kuva 6">
            <a:extLst>
              <a:ext uri="{FF2B5EF4-FFF2-40B4-BE49-F238E27FC236}">
                <a16:creationId xmlns:a16="http://schemas.microsoft.com/office/drawing/2014/main" id="{3513924A-B746-1CB8-5268-F45FD9D44B43}"/>
              </a:ext>
            </a:extLst>
          </p:cNvPr>
          <p:cNvPicPr>
            <a:picLocks noChangeAspect="1"/>
          </p:cNvPicPr>
          <p:nvPr/>
        </p:nvPicPr>
        <p:blipFill>
          <a:blip r:embed="rId6"/>
          <a:stretch>
            <a:fillRect/>
          </a:stretch>
        </p:blipFill>
        <p:spPr>
          <a:xfrm>
            <a:off x="8182377" y="5425720"/>
            <a:ext cx="977950" cy="997001"/>
          </a:xfrm>
          <a:prstGeom prst="rect">
            <a:avLst/>
          </a:prstGeom>
        </p:spPr>
      </p:pic>
      <p:pic>
        <p:nvPicPr>
          <p:cNvPr id="10" name="Kuva 9">
            <a:extLst>
              <a:ext uri="{FF2B5EF4-FFF2-40B4-BE49-F238E27FC236}">
                <a16:creationId xmlns:a16="http://schemas.microsoft.com/office/drawing/2014/main" id="{961BBDD1-7F39-4010-B552-EC80D601BA68}"/>
              </a:ext>
            </a:extLst>
          </p:cNvPr>
          <p:cNvPicPr>
            <a:picLocks noChangeAspect="1"/>
          </p:cNvPicPr>
          <p:nvPr/>
        </p:nvPicPr>
        <p:blipFill>
          <a:blip r:embed="rId7"/>
          <a:stretch>
            <a:fillRect/>
          </a:stretch>
        </p:blipFill>
        <p:spPr>
          <a:xfrm>
            <a:off x="9390143" y="5406669"/>
            <a:ext cx="997001" cy="1016052"/>
          </a:xfrm>
          <a:prstGeom prst="rect">
            <a:avLst/>
          </a:prstGeom>
        </p:spPr>
      </p:pic>
    </p:spTree>
    <p:extLst>
      <p:ext uri="{BB962C8B-B14F-4D97-AF65-F5344CB8AC3E}">
        <p14:creationId xmlns:p14="http://schemas.microsoft.com/office/powerpoint/2010/main" val="28552275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7F8488D0-721F-AE22-7485-8B4EE6669422}"/>
              </a:ext>
            </a:extLst>
          </p:cNvPr>
          <p:cNvSpPr>
            <a:spLocks noGrp="1"/>
          </p:cNvSpPr>
          <p:nvPr>
            <p:ph type="title"/>
          </p:nvPr>
        </p:nvSpPr>
        <p:spPr>
          <a:xfrm>
            <a:off x="5894172" y="671586"/>
            <a:ext cx="5554362" cy="1456872"/>
          </a:xfrm>
        </p:spPr>
        <p:txBody>
          <a:bodyPr>
            <a:normAutofit/>
          </a:bodyPr>
          <a:lstStyle/>
          <a:p>
            <a:r>
              <a:rPr lang="fi-FI" dirty="0">
                <a:latin typeface="+mj-lt"/>
              </a:rPr>
              <a:t>Mifuko Oy </a:t>
            </a:r>
          </a:p>
        </p:txBody>
      </p:sp>
      <p:sp>
        <p:nvSpPr>
          <p:cNvPr id="5" name="Sisällön paikkamerkki 4">
            <a:extLst>
              <a:ext uri="{FF2B5EF4-FFF2-40B4-BE49-F238E27FC236}">
                <a16:creationId xmlns:a16="http://schemas.microsoft.com/office/drawing/2014/main" id="{725399AB-1610-1D55-0BD0-FF2E1DA0E637}"/>
              </a:ext>
            </a:extLst>
          </p:cNvPr>
          <p:cNvSpPr>
            <a:spLocks noGrp="1"/>
          </p:cNvSpPr>
          <p:nvPr>
            <p:ph idx="1"/>
          </p:nvPr>
        </p:nvSpPr>
        <p:spPr>
          <a:xfrm>
            <a:off x="5894172" y="2032695"/>
            <a:ext cx="5554361" cy="3425283"/>
          </a:xfrm>
        </p:spPr>
        <p:txBody>
          <a:bodyPr>
            <a:normAutofit/>
          </a:bodyPr>
          <a:lstStyle/>
          <a:p>
            <a:r>
              <a:rPr lang="fi-FI" sz="1800" dirty="0"/>
              <a:t>Myy käsintehtyjä design- ja sisustustuotteita.</a:t>
            </a:r>
          </a:p>
          <a:p>
            <a:r>
              <a:rPr lang="fi-FI" sz="1800" dirty="0"/>
              <a:t>Tuotteita valmistavat pääasiassa maaseudulla asuvat käsityöläisnaiset Afrikassa, joille työ tarjoaa toimeentuloa ja vahvistaa taloudellista itsenäisyyttä.</a:t>
            </a:r>
          </a:p>
          <a:p>
            <a:r>
              <a:rPr lang="fi-FI" sz="1800" dirty="0"/>
              <a:t>Yhteiskunnallinen vaikutus syntyy suoraan tuotteiden valmistuksesta ja myynnistä osana yrityksen liiketoimintaa.</a:t>
            </a:r>
          </a:p>
          <a:p>
            <a:r>
              <a:rPr lang="fi-FI" sz="1800" dirty="0"/>
              <a:t>Lue lisää: </a:t>
            </a:r>
            <a:r>
              <a:rPr lang="fi-FI" sz="1800" dirty="0">
                <a:hlinkClick r:id="rId3"/>
              </a:rPr>
              <a:t>mifuko.com/fi</a:t>
            </a:r>
            <a:r>
              <a:rPr lang="fi-FI" sz="1800" dirty="0"/>
              <a:t> </a:t>
            </a:r>
          </a:p>
        </p:txBody>
      </p:sp>
      <p:sp>
        <p:nvSpPr>
          <p:cNvPr id="3" name="Kuvan paikkamerkki 2">
            <a:extLst>
              <a:ext uri="{FF2B5EF4-FFF2-40B4-BE49-F238E27FC236}">
                <a16:creationId xmlns:a16="http://schemas.microsoft.com/office/drawing/2014/main" id="{8185E6D8-A1F0-962A-1A93-1CC7F5C9FAA0}"/>
              </a:ext>
            </a:extLst>
          </p:cNvPr>
          <p:cNvSpPr>
            <a:spLocks noGrp="1"/>
          </p:cNvSpPr>
          <p:nvPr>
            <p:ph type="pic" sz="quarter" idx="13"/>
          </p:nvPr>
        </p:nvSpPr>
        <p:spPr/>
        <p:txBody>
          <a:bodyPr/>
          <a:lstStyle/>
          <a:p>
            <a:endParaRPr lang="fi-FI"/>
          </a:p>
        </p:txBody>
      </p:sp>
      <p:pic>
        <p:nvPicPr>
          <p:cNvPr id="6" name="Kuvan paikkamerkki 6" descr="Kuva, joka sisältää kohteen puu, asuste, henkilö, piha-&#10;&#10;Kuvaus luotu automaattisesti">
            <a:extLst>
              <a:ext uri="{FF2B5EF4-FFF2-40B4-BE49-F238E27FC236}">
                <a16:creationId xmlns:a16="http://schemas.microsoft.com/office/drawing/2014/main" id="{EA958440-52B0-E417-21E1-4AB55311BA30}"/>
              </a:ext>
            </a:extLst>
          </p:cNvPr>
          <p:cNvPicPr>
            <a:picLocks noChangeAspect="1"/>
          </p:cNvPicPr>
          <p:nvPr/>
        </p:nvPicPr>
        <p:blipFill>
          <a:blip r:embed="rId4"/>
          <a:srcRect t="231" b="231"/>
          <a:stretch>
            <a:fillRect/>
          </a:stretch>
        </p:blipFill>
        <p:spPr>
          <a:xfrm>
            <a:off x="743466" y="952695"/>
            <a:ext cx="4840820" cy="4882156"/>
          </a:xfrm>
          <a:prstGeom prst="rect">
            <a:avLst/>
          </a:prstGeom>
        </p:spPr>
      </p:pic>
      <p:pic>
        <p:nvPicPr>
          <p:cNvPr id="7" name="Picture 2">
            <a:extLst>
              <a:ext uri="{FF2B5EF4-FFF2-40B4-BE49-F238E27FC236}">
                <a16:creationId xmlns:a16="http://schemas.microsoft.com/office/drawing/2014/main" id="{EFC47DC1-7CF2-83D8-519A-3315A9CB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87587" y="5106414"/>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E60E7CE4-26C5-4FFC-65AD-6587DC3568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8189" y="5106414"/>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Kuva 10">
            <a:extLst>
              <a:ext uri="{FF2B5EF4-FFF2-40B4-BE49-F238E27FC236}">
                <a16:creationId xmlns:a16="http://schemas.microsoft.com/office/drawing/2014/main" id="{01D5EB1C-2674-F75F-BF0A-AE198B428EFC}"/>
              </a:ext>
            </a:extLst>
          </p:cNvPr>
          <p:cNvPicPr>
            <a:picLocks noChangeAspect="1"/>
          </p:cNvPicPr>
          <p:nvPr/>
        </p:nvPicPr>
        <p:blipFill>
          <a:blip r:embed="rId7"/>
          <a:stretch>
            <a:fillRect/>
          </a:stretch>
        </p:blipFill>
        <p:spPr>
          <a:xfrm>
            <a:off x="7746703" y="5106413"/>
            <a:ext cx="1053001" cy="1080001"/>
          </a:xfrm>
          <a:prstGeom prst="rect">
            <a:avLst/>
          </a:prstGeom>
        </p:spPr>
      </p:pic>
      <p:pic>
        <p:nvPicPr>
          <p:cNvPr id="13" name="Kuva 12">
            <a:extLst>
              <a:ext uri="{FF2B5EF4-FFF2-40B4-BE49-F238E27FC236}">
                <a16:creationId xmlns:a16="http://schemas.microsoft.com/office/drawing/2014/main" id="{A66F2C44-828C-B350-19E7-D379BB6AE60B}"/>
              </a:ext>
            </a:extLst>
          </p:cNvPr>
          <p:cNvPicPr>
            <a:picLocks noChangeAspect="1"/>
          </p:cNvPicPr>
          <p:nvPr/>
        </p:nvPicPr>
        <p:blipFill>
          <a:blip r:embed="rId8"/>
          <a:stretch>
            <a:fillRect/>
          </a:stretch>
        </p:blipFill>
        <p:spPr>
          <a:xfrm>
            <a:off x="10207741" y="5106413"/>
            <a:ext cx="1100637" cy="1080000"/>
          </a:xfrm>
          <a:prstGeom prst="rect">
            <a:avLst/>
          </a:prstGeom>
        </p:spPr>
      </p:pic>
    </p:spTree>
    <p:extLst>
      <p:ext uri="{BB962C8B-B14F-4D97-AF65-F5344CB8AC3E}">
        <p14:creationId xmlns:p14="http://schemas.microsoft.com/office/powerpoint/2010/main" val="416475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E250A-2F5C-0A74-CCB4-30C1E506DA9C}"/>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5063735C-153A-B7B4-EB4A-381F8E09A33C}"/>
              </a:ext>
            </a:extLst>
          </p:cNvPr>
          <p:cNvSpPr>
            <a:spLocks noGrp="1"/>
          </p:cNvSpPr>
          <p:nvPr>
            <p:ph type="title"/>
          </p:nvPr>
        </p:nvSpPr>
        <p:spPr>
          <a:xfrm>
            <a:off x="5894171" y="615237"/>
            <a:ext cx="5554362" cy="1456872"/>
          </a:xfrm>
        </p:spPr>
        <p:txBody>
          <a:bodyPr>
            <a:normAutofit/>
          </a:bodyPr>
          <a:lstStyle/>
          <a:p>
            <a:r>
              <a:rPr lang="fi-FI" dirty="0" err="1">
                <a:latin typeface="+mj-lt"/>
              </a:rPr>
              <a:t>AtCare</a:t>
            </a:r>
            <a:r>
              <a:rPr lang="fi-FI" dirty="0">
                <a:latin typeface="+mj-lt"/>
              </a:rPr>
              <a:t> Oy/</a:t>
            </a:r>
            <a:r>
              <a:rPr lang="fi-FI" dirty="0" err="1">
                <a:latin typeface="+mj-lt"/>
              </a:rPr>
              <a:t>Minduu</a:t>
            </a:r>
            <a:r>
              <a:rPr lang="fi-FI" dirty="0">
                <a:latin typeface="+mj-lt"/>
              </a:rPr>
              <a:t> </a:t>
            </a:r>
          </a:p>
        </p:txBody>
      </p:sp>
      <p:sp>
        <p:nvSpPr>
          <p:cNvPr id="5" name="Sisällön paikkamerkki 4">
            <a:extLst>
              <a:ext uri="{FF2B5EF4-FFF2-40B4-BE49-F238E27FC236}">
                <a16:creationId xmlns:a16="http://schemas.microsoft.com/office/drawing/2014/main" id="{D61D1B52-99DB-4662-4E47-1AFFCE47D9B6}"/>
              </a:ext>
            </a:extLst>
          </p:cNvPr>
          <p:cNvSpPr>
            <a:spLocks noGrp="1"/>
          </p:cNvSpPr>
          <p:nvPr>
            <p:ph idx="1"/>
          </p:nvPr>
        </p:nvSpPr>
        <p:spPr>
          <a:xfrm>
            <a:off x="5894171" y="1887054"/>
            <a:ext cx="5554361" cy="3425283"/>
          </a:xfrm>
        </p:spPr>
        <p:txBody>
          <a:bodyPr>
            <a:noAutofit/>
          </a:bodyPr>
          <a:lstStyle/>
          <a:p>
            <a:r>
              <a:rPr lang="fi-FI" sz="1800" b="0" i="0" dirty="0">
                <a:solidFill>
                  <a:srgbClr val="333333"/>
                </a:solidFill>
                <a:effectLst/>
                <a:latin typeface="+mn-lt"/>
              </a:rPr>
              <a:t>Helpottaa sopivan psykoterapeutin löytämistä ja madaltaa avun saamisen kynnystä.</a:t>
            </a:r>
          </a:p>
          <a:p>
            <a:r>
              <a:rPr lang="fi-FI" sz="1800" b="0" i="0" dirty="0">
                <a:solidFill>
                  <a:srgbClr val="333333"/>
                </a:solidFill>
                <a:effectLst/>
                <a:latin typeface="+mn-lt"/>
              </a:rPr>
              <a:t>Tarjoaa mielenterveyden ammattilaisille työkaluja työn ja asiakkuuksien hallintaan.</a:t>
            </a:r>
          </a:p>
          <a:p>
            <a:r>
              <a:rPr lang="fi-FI" sz="1800" b="0" i="0" dirty="0">
                <a:solidFill>
                  <a:srgbClr val="333333"/>
                </a:solidFill>
                <a:effectLst/>
                <a:latin typeface="+mn-lt"/>
              </a:rPr>
              <a:t>Liiketoiminta perustuu pääosin ammattilaisille myytäviin maksullisiin palveluihin.</a:t>
            </a:r>
          </a:p>
          <a:p>
            <a:r>
              <a:rPr lang="fi-FI" sz="1800" b="0" i="0" dirty="0">
                <a:solidFill>
                  <a:srgbClr val="333333"/>
                </a:solidFill>
                <a:effectLst/>
                <a:latin typeface="+mn-lt"/>
              </a:rPr>
              <a:t>Liiketoiminnan tuotot mahdollistavat maksuttoman hyvinvointi- ja mielenterveystiedon tarjoamisen kaikille.</a:t>
            </a:r>
          </a:p>
          <a:p>
            <a:r>
              <a:rPr lang="fi-FI" sz="1800" dirty="0">
                <a:solidFill>
                  <a:srgbClr val="333333"/>
                </a:solidFill>
                <a:latin typeface="+mn-lt"/>
              </a:rPr>
              <a:t>Lue lisää: </a:t>
            </a:r>
            <a:r>
              <a:rPr lang="fi-FI" sz="1800" dirty="0">
                <a:solidFill>
                  <a:srgbClr val="333333"/>
                </a:solidFill>
                <a:latin typeface="+mn-lt"/>
                <a:hlinkClick r:id="rId3"/>
              </a:rPr>
              <a:t>www.minduu.fi</a:t>
            </a:r>
            <a:endParaRPr lang="fi-FI" sz="1800" dirty="0">
              <a:solidFill>
                <a:srgbClr val="333333"/>
              </a:solidFill>
              <a:latin typeface="+mn-lt"/>
            </a:endParaRPr>
          </a:p>
          <a:p>
            <a:pPr marL="0" indent="0">
              <a:buNone/>
            </a:pPr>
            <a:endParaRPr lang="fi-FI" sz="1800" dirty="0">
              <a:solidFill>
                <a:srgbClr val="333333"/>
              </a:solidFill>
              <a:latin typeface="+mn-lt"/>
            </a:endParaRPr>
          </a:p>
        </p:txBody>
      </p:sp>
      <p:pic>
        <p:nvPicPr>
          <p:cNvPr id="8" name="Kuvan paikkamerkki 6" descr="Kuva, joka sisältää kohteen puu, ulko, henkilö, poseeraaminen&#10;&#10;Kuvaus luotu automaattisesti">
            <a:extLst>
              <a:ext uri="{FF2B5EF4-FFF2-40B4-BE49-F238E27FC236}">
                <a16:creationId xmlns:a16="http://schemas.microsoft.com/office/drawing/2014/main" id="{E167E15F-CA51-0FF7-CF41-9B18D3674DAA}"/>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17020" r="17020"/>
          <a:stretch>
            <a:fillRect/>
          </a:stretch>
        </p:blipFill>
        <p:spPr/>
      </p:pic>
      <p:pic>
        <p:nvPicPr>
          <p:cNvPr id="3" name="Kuva 2">
            <a:extLst>
              <a:ext uri="{FF2B5EF4-FFF2-40B4-BE49-F238E27FC236}">
                <a16:creationId xmlns:a16="http://schemas.microsoft.com/office/drawing/2014/main" id="{01C54ABB-1EDF-BE54-8FD0-D2DCFD915203}"/>
              </a:ext>
            </a:extLst>
          </p:cNvPr>
          <p:cNvPicPr>
            <a:picLocks noChangeAspect="1"/>
          </p:cNvPicPr>
          <p:nvPr/>
        </p:nvPicPr>
        <p:blipFill>
          <a:blip r:embed="rId5"/>
          <a:stretch>
            <a:fillRect/>
          </a:stretch>
        </p:blipFill>
        <p:spPr>
          <a:xfrm>
            <a:off x="7847838" y="5434753"/>
            <a:ext cx="977950" cy="997001"/>
          </a:xfrm>
          <a:prstGeom prst="rect">
            <a:avLst/>
          </a:prstGeom>
        </p:spPr>
      </p:pic>
      <p:pic>
        <p:nvPicPr>
          <p:cNvPr id="7" name="Kuva 6">
            <a:extLst>
              <a:ext uri="{FF2B5EF4-FFF2-40B4-BE49-F238E27FC236}">
                <a16:creationId xmlns:a16="http://schemas.microsoft.com/office/drawing/2014/main" id="{D719262E-2AF9-A2B3-602C-868C7516FCC2}"/>
              </a:ext>
            </a:extLst>
          </p:cNvPr>
          <p:cNvPicPr>
            <a:picLocks noChangeAspect="1"/>
          </p:cNvPicPr>
          <p:nvPr/>
        </p:nvPicPr>
        <p:blipFill>
          <a:blip r:embed="rId6"/>
          <a:stretch>
            <a:fillRect/>
          </a:stretch>
        </p:blipFill>
        <p:spPr>
          <a:xfrm>
            <a:off x="8961297" y="5434753"/>
            <a:ext cx="997001" cy="1016052"/>
          </a:xfrm>
          <a:prstGeom prst="rect">
            <a:avLst/>
          </a:prstGeom>
        </p:spPr>
      </p:pic>
    </p:spTree>
    <p:extLst>
      <p:ext uri="{BB962C8B-B14F-4D97-AF65-F5344CB8AC3E}">
        <p14:creationId xmlns:p14="http://schemas.microsoft.com/office/powerpoint/2010/main" val="23907289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31158-EFC6-9482-A84F-A4B6CECDF697}"/>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A4195353-85CB-6BE4-8DDD-147E06F30520}"/>
              </a:ext>
            </a:extLst>
          </p:cNvPr>
          <p:cNvSpPr>
            <a:spLocks noGrp="1"/>
          </p:cNvSpPr>
          <p:nvPr>
            <p:ph type="title"/>
          </p:nvPr>
        </p:nvSpPr>
        <p:spPr>
          <a:xfrm>
            <a:off x="5894171" y="615237"/>
            <a:ext cx="5554362" cy="1456872"/>
          </a:xfrm>
        </p:spPr>
        <p:txBody>
          <a:bodyPr>
            <a:normAutofit/>
          </a:bodyPr>
          <a:lstStyle/>
          <a:p>
            <a:r>
              <a:rPr lang="fi-FI" dirty="0" err="1">
                <a:latin typeface="+mj-lt"/>
              </a:rPr>
              <a:t>HukkaAI</a:t>
            </a:r>
            <a:r>
              <a:rPr lang="fi-FI" dirty="0">
                <a:latin typeface="+mj-lt"/>
              </a:rPr>
              <a:t> oy</a:t>
            </a:r>
          </a:p>
        </p:txBody>
      </p:sp>
      <p:sp>
        <p:nvSpPr>
          <p:cNvPr id="5" name="Sisällön paikkamerkki 4">
            <a:extLst>
              <a:ext uri="{FF2B5EF4-FFF2-40B4-BE49-F238E27FC236}">
                <a16:creationId xmlns:a16="http://schemas.microsoft.com/office/drawing/2014/main" id="{E6F3AE65-5D33-D885-8447-ADFA27B1C30D}"/>
              </a:ext>
            </a:extLst>
          </p:cNvPr>
          <p:cNvSpPr>
            <a:spLocks noGrp="1"/>
          </p:cNvSpPr>
          <p:nvPr>
            <p:ph idx="1"/>
          </p:nvPr>
        </p:nvSpPr>
        <p:spPr>
          <a:xfrm>
            <a:off x="5894171" y="1887054"/>
            <a:ext cx="5642921" cy="3817060"/>
          </a:xfrm>
        </p:spPr>
        <p:txBody>
          <a:bodyPr>
            <a:noAutofit/>
          </a:bodyPr>
          <a:lstStyle/>
          <a:p>
            <a:r>
              <a:rPr lang="fi-FI" sz="1800" b="0" i="0" dirty="0">
                <a:solidFill>
                  <a:srgbClr val="333333"/>
                </a:solidFill>
                <a:effectLst/>
                <a:latin typeface="+mn-lt"/>
              </a:rPr>
              <a:t>Tarjoaa ammattikeittiöille digitaalisen palvelun ruokahävikin mittaamiseen, seurantaan ja vähentämiseen.</a:t>
            </a:r>
          </a:p>
          <a:p>
            <a:r>
              <a:rPr lang="fi-FI" sz="1800" b="0" i="0" dirty="0">
                <a:solidFill>
                  <a:srgbClr val="333333"/>
                </a:solidFill>
                <a:effectLst/>
                <a:latin typeface="+mn-lt"/>
              </a:rPr>
              <a:t>Liiketoiminta perustuu palvelun myyntiin ammattikeittiöille.</a:t>
            </a:r>
          </a:p>
          <a:p>
            <a:r>
              <a:rPr lang="fi-FI" sz="1800" b="0" i="0" dirty="0">
                <a:solidFill>
                  <a:srgbClr val="333333"/>
                </a:solidFill>
                <a:effectLst/>
                <a:latin typeface="+mn-lt"/>
              </a:rPr>
              <a:t>Palvelun käyttö auttaa vähentämään ruokahävikkiä ja siitä syntyviä ympäristövaikutuksia.</a:t>
            </a:r>
          </a:p>
          <a:p>
            <a:r>
              <a:rPr lang="fi-FI" sz="1800" b="0" i="0" dirty="0">
                <a:solidFill>
                  <a:srgbClr val="333333"/>
                </a:solidFill>
                <a:effectLst/>
                <a:latin typeface="+mn-lt"/>
              </a:rPr>
              <a:t>Vaikuttavuus syntyy suoraan yrityksen myymän ratkaisun käytöstä.</a:t>
            </a:r>
          </a:p>
          <a:p>
            <a:r>
              <a:rPr lang="fi-FI" sz="1800" dirty="0">
                <a:solidFill>
                  <a:srgbClr val="333333"/>
                </a:solidFill>
                <a:latin typeface="+mn-lt"/>
              </a:rPr>
              <a:t>Lue lisää: </a:t>
            </a:r>
            <a:r>
              <a:rPr lang="fi-FI" sz="1800" dirty="0">
                <a:solidFill>
                  <a:srgbClr val="333333"/>
                </a:solidFill>
                <a:latin typeface="+mn-lt"/>
                <a:hlinkClick r:id="rId3"/>
              </a:rPr>
              <a:t>www.hukka.ai/</a:t>
            </a:r>
            <a:endParaRPr lang="fi-FI" sz="1800" dirty="0">
              <a:solidFill>
                <a:srgbClr val="333333"/>
              </a:solidFill>
              <a:latin typeface="+mn-lt"/>
            </a:endParaRPr>
          </a:p>
        </p:txBody>
      </p:sp>
      <p:sp>
        <p:nvSpPr>
          <p:cNvPr id="6" name="Kuvan paikkamerkki 5">
            <a:extLst>
              <a:ext uri="{FF2B5EF4-FFF2-40B4-BE49-F238E27FC236}">
                <a16:creationId xmlns:a16="http://schemas.microsoft.com/office/drawing/2014/main" id="{AE61519A-340E-166C-B28A-6733918C88D4}"/>
              </a:ext>
            </a:extLst>
          </p:cNvPr>
          <p:cNvSpPr>
            <a:spLocks noGrp="1"/>
          </p:cNvSpPr>
          <p:nvPr>
            <p:ph type="pic" sz="quarter" idx="13"/>
          </p:nvPr>
        </p:nvSpPr>
        <p:spPr/>
        <p:txBody>
          <a:bodyPr/>
          <a:lstStyle/>
          <a:p>
            <a:endParaRPr lang="fi-FI"/>
          </a:p>
        </p:txBody>
      </p:sp>
      <p:pic>
        <p:nvPicPr>
          <p:cNvPr id="10" name="Kuva 9">
            <a:extLst>
              <a:ext uri="{FF2B5EF4-FFF2-40B4-BE49-F238E27FC236}">
                <a16:creationId xmlns:a16="http://schemas.microsoft.com/office/drawing/2014/main" id="{D36E6A56-DBD8-1C02-1413-55DFE3442E9A}"/>
              </a:ext>
            </a:extLst>
          </p:cNvPr>
          <p:cNvPicPr>
            <a:picLocks noChangeAspect="1"/>
          </p:cNvPicPr>
          <p:nvPr/>
        </p:nvPicPr>
        <p:blipFill>
          <a:blip r:embed="rId4"/>
          <a:stretch>
            <a:fillRect/>
          </a:stretch>
        </p:blipFill>
        <p:spPr>
          <a:xfrm>
            <a:off x="653349" y="952695"/>
            <a:ext cx="4968691" cy="4952610"/>
          </a:xfrm>
          <a:prstGeom prst="rect">
            <a:avLst/>
          </a:prstGeom>
        </p:spPr>
      </p:pic>
      <p:pic>
        <p:nvPicPr>
          <p:cNvPr id="11" name="Picture 2">
            <a:extLst>
              <a:ext uri="{FF2B5EF4-FFF2-40B4-BE49-F238E27FC236}">
                <a16:creationId xmlns:a16="http://schemas.microsoft.com/office/drawing/2014/main" id="{0A60D9C1-6628-52C2-A02A-6C2CD02DB2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3578" y="5534710"/>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Kuva 12">
            <a:extLst>
              <a:ext uri="{FF2B5EF4-FFF2-40B4-BE49-F238E27FC236}">
                <a16:creationId xmlns:a16="http://schemas.microsoft.com/office/drawing/2014/main" id="{20596B8D-3160-AC8A-00F3-3AF2CC8845B0}"/>
              </a:ext>
            </a:extLst>
          </p:cNvPr>
          <p:cNvPicPr>
            <a:picLocks noChangeAspect="1"/>
          </p:cNvPicPr>
          <p:nvPr/>
        </p:nvPicPr>
        <p:blipFill>
          <a:blip r:embed="rId6"/>
          <a:stretch>
            <a:fillRect/>
          </a:stretch>
        </p:blipFill>
        <p:spPr>
          <a:xfrm>
            <a:off x="9968992" y="5534710"/>
            <a:ext cx="1100637" cy="1080000"/>
          </a:xfrm>
          <a:prstGeom prst="rect">
            <a:avLst/>
          </a:prstGeom>
        </p:spPr>
      </p:pic>
      <p:pic>
        <p:nvPicPr>
          <p:cNvPr id="15" name="Kuva 14">
            <a:extLst>
              <a:ext uri="{FF2B5EF4-FFF2-40B4-BE49-F238E27FC236}">
                <a16:creationId xmlns:a16="http://schemas.microsoft.com/office/drawing/2014/main" id="{E08EFCAC-BBFE-7F1C-F92E-3375EC8274EF}"/>
              </a:ext>
            </a:extLst>
          </p:cNvPr>
          <p:cNvPicPr>
            <a:picLocks noChangeAspect="1"/>
          </p:cNvPicPr>
          <p:nvPr/>
        </p:nvPicPr>
        <p:blipFill>
          <a:blip r:embed="rId7"/>
          <a:stretch>
            <a:fillRect/>
          </a:stretch>
        </p:blipFill>
        <p:spPr>
          <a:xfrm>
            <a:off x="7597093" y="5521680"/>
            <a:ext cx="1080000" cy="1080000"/>
          </a:xfrm>
          <a:prstGeom prst="rect">
            <a:avLst/>
          </a:prstGeom>
        </p:spPr>
      </p:pic>
    </p:spTree>
    <p:extLst>
      <p:ext uri="{BB962C8B-B14F-4D97-AF65-F5344CB8AC3E}">
        <p14:creationId xmlns:p14="http://schemas.microsoft.com/office/powerpoint/2010/main" val="269722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08CA0-6831-8685-B2B5-2C148E57D266}"/>
            </a:ext>
          </a:extLst>
        </p:cNvPr>
        <p:cNvGrpSpPr/>
        <p:nvPr/>
      </p:nvGrpSpPr>
      <p:grpSpPr>
        <a:xfrm>
          <a:off x="0" y="0"/>
          <a:ext cx="0" cy="0"/>
          <a:chOff x="0" y="0"/>
          <a:chExt cx="0" cy="0"/>
        </a:xfrm>
      </p:grpSpPr>
      <p:sp>
        <p:nvSpPr>
          <p:cNvPr id="12" name="Sisällön paikkamerkki 11">
            <a:extLst>
              <a:ext uri="{FF2B5EF4-FFF2-40B4-BE49-F238E27FC236}">
                <a16:creationId xmlns:a16="http://schemas.microsoft.com/office/drawing/2014/main" id="{FC2679A0-26F9-04E7-C858-9E448A45443C}"/>
              </a:ext>
            </a:extLst>
          </p:cNvPr>
          <p:cNvSpPr>
            <a:spLocks noGrp="1"/>
          </p:cNvSpPr>
          <p:nvPr>
            <p:ph type="title" idx="4294967295"/>
          </p:nvPr>
        </p:nvSpPr>
        <p:spPr>
          <a:xfrm>
            <a:off x="6423252" y="1922463"/>
            <a:ext cx="5319712" cy="3470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1000"/>
              </a:spcBef>
              <a:spcAft>
                <a:spcPts val="0"/>
              </a:spcAft>
              <a:buClrTx/>
              <a:buSzTx/>
              <a:buFont typeface="calibri" panose="020B0604020202020204" pitchFamily="34" charset="0"/>
              <a:buNone/>
              <a:tabLst/>
              <a:defRPr/>
            </a:pPr>
            <a:r>
              <a:rPr lang="fi-FI" sz="2400" i="1" dirty="0">
                <a:solidFill>
                  <a:schemeClr val="tx1"/>
                </a:solidFill>
              </a:rPr>
              <a:t>KESKUSTELU</a:t>
            </a:r>
            <a:r>
              <a:rPr kumimoji="0" lang="fi-FI" sz="240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a:t>
            </a:r>
            <a:b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br>
            <a:r>
              <a:rPr lang="fi-FI" sz="2400" b="0" i="1" dirty="0">
                <a:solidFill>
                  <a:schemeClr val="tx1"/>
                </a:solidFill>
              </a:rPr>
              <a:t>Yhteiskunnallisten yritysten ratkaisuja yhteiskunnallisiin ja ympäristöllisiin haasteisiin</a:t>
            </a:r>
            <a:endPar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5" name="Kuvan paikkamerkki 4" descr="Kuva, joka sisältää kohteen taivas, henkilö, pitäminen, hehkulamppu&#10;&#10;Kuvaus luotu automaattisesti">
            <a:extLst>
              <a:ext uri="{FF2B5EF4-FFF2-40B4-BE49-F238E27FC236}">
                <a16:creationId xmlns:a16="http://schemas.microsoft.com/office/drawing/2014/main" id="{4B4F1360-9C8C-1B70-C67D-C2206841667D}"/>
              </a:ext>
            </a:extLst>
          </p:cNvPr>
          <p:cNvPicPr>
            <a:picLocks noGrp="1" noChangeAspect="1"/>
          </p:cNvPicPr>
          <p:nvPr>
            <p:ph type="pic" sz="quarter" idx="13"/>
          </p:nvPr>
        </p:nvPicPr>
        <p:blipFill>
          <a:blip r:embed="rId3"/>
          <a:srcRect l="21389" r="21389"/>
          <a:stretch>
            <a:fillRect/>
          </a:stretch>
        </p:blipFill>
        <p:spPr/>
      </p:pic>
    </p:spTree>
    <p:extLst>
      <p:ext uri="{BB962C8B-B14F-4D97-AF65-F5344CB8AC3E}">
        <p14:creationId xmlns:p14="http://schemas.microsoft.com/office/powerpoint/2010/main" val="3505090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888A5-80B4-9255-408B-CD835C456E2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4D7AB61-2C8E-8793-CEF2-B4DACABBE502}"/>
              </a:ext>
            </a:extLst>
          </p:cNvPr>
          <p:cNvSpPr>
            <a:spLocks noGrp="1"/>
          </p:cNvSpPr>
          <p:nvPr>
            <p:ph type="title"/>
          </p:nvPr>
        </p:nvSpPr>
        <p:spPr>
          <a:xfrm>
            <a:off x="778476" y="1754026"/>
            <a:ext cx="10635048" cy="2337375"/>
          </a:xfrm>
        </p:spPr>
        <p:txBody>
          <a:bodyPr>
            <a:noAutofit/>
          </a:bodyPr>
          <a:lstStyle/>
          <a:p>
            <a:pPr algn="ctr"/>
            <a:r>
              <a:rPr lang="fi-FI" sz="4800" dirty="0">
                <a:latin typeface="Noto Sans"/>
                <a:ea typeface="Noto Sans"/>
                <a:cs typeface="Noto Sans"/>
              </a:rPr>
              <a:t>LUENTO 3:</a:t>
            </a:r>
            <a:br>
              <a:rPr lang="fi-FI" sz="4800" dirty="0">
                <a:latin typeface="Noto Sans"/>
                <a:ea typeface="Noto Sans"/>
                <a:cs typeface="Noto Sans"/>
              </a:rPr>
            </a:br>
            <a:r>
              <a:rPr lang="fi-FI" sz="4800" dirty="0">
                <a:latin typeface="Noto Sans"/>
                <a:ea typeface="Noto Sans"/>
                <a:cs typeface="Noto Sans"/>
              </a:rPr>
              <a:t>Yhteiskunnallisesta ideasta ratkaisuksi</a:t>
            </a:r>
            <a:endParaRPr lang="fi-FI" sz="4000" dirty="0"/>
          </a:p>
        </p:txBody>
      </p:sp>
    </p:spTree>
    <p:extLst>
      <p:ext uri="{BB962C8B-B14F-4D97-AF65-F5344CB8AC3E}">
        <p14:creationId xmlns:p14="http://schemas.microsoft.com/office/powerpoint/2010/main" val="38941481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DAACA-BD32-B7EB-6878-29803DE56360}"/>
            </a:ext>
          </a:extLst>
        </p:cNvPr>
        <p:cNvGrpSpPr/>
        <p:nvPr/>
      </p:nvGrpSpPr>
      <p:grpSpPr>
        <a:xfrm>
          <a:off x="0" y="0"/>
          <a:ext cx="0" cy="0"/>
          <a:chOff x="0" y="0"/>
          <a:chExt cx="0" cy="0"/>
        </a:xfrm>
      </p:grpSpPr>
      <p:sp>
        <p:nvSpPr>
          <p:cNvPr id="12" name="Sisällön paikkamerkki 11">
            <a:extLst>
              <a:ext uri="{FF2B5EF4-FFF2-40B4-BE49-F238E27FC236}">
                <a16:creationId xmlns:a16="http://schemas.microsoft.com/office/drawing/2014/main" id="{86DBD560-87CA-CF27-CD19-4C1BB21169ED}"/>
              </a:ext>
            </a:extLst>
          </p:cNvPr>
          <p:cNvSpPr>
            <a:spLocks noGrp="1"/>
          </p:cNvSpPr>
          <p:nvPr>
            <p:ph type="title" idx="4294967295"/>
          </p:nvPr>
        </p:nvSpPr>
        <p:spPr>
          <a:xfrm>
            <a:off x="6423252" y="1922463"/>
            <a:ext cx="5319712" cy="3470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1000"/>
              </a:spcBef>
              <a:spcAft>
                <a:spcPts val="0"/>
              </a:spcAft>
              <a:buClrTx/>
              <a:buSzTx/>
              <a:buFont typeface="calibri" panose="020B0604020202020204" pitchFamily="34" charset="0"/>
              <a:buNone/>
              <a:tabLst/>
              <a:defRPr/>
            </a:pPr>
            <a:r>
              <a:rPr kumimoji="0" lang="fi-FI" sz="240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TEHTÄVÄ:</a:t>
            </a:r>
            <a:b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Ongelmapuusta vaikutuspuuksi</a:t>
            </a:r>
          </a:p>
        </p:txBody>
      </p:sp>
      <p:pic>
        <p:nvPicPr>
          <p:cNvPr id="5" name="Kuvan paikkamerkki 4" descr="Kuva, joka sisältää kohteen taivas, henkilö, pitäminen, hehkulamppu&#10;&#10;Kuvaus luotu automaattisesti">
            <a:extLst>
              <a:ext uri="{FF2B5EF4-FFF2-40B4-BE49-F238E27FC236}">
                <a16:creationId xmlns:a16="http://schemas.microsoft.com/office/drawing/2014/main" id="{59F68957-EA43-1A75-E81E-90359FE7B5CC}"/>
              </a:ext>
            </a:extLst>
          </p:cNvPr>
          <p:cNvPicPr>
            <a:picLocks noGrp="1" noChangeAspect="1"/>
          </p:cNvPicPr>
          <p:nvPr>
            <p:ph type="pic" sz="quarter" idx="13"/>
          </p:nvPr>
        </p:nvPicPr>
        <p:blipFill>
          <a:blip r:embed="rId3"/>
          <a:srcRect l="21389" r="21389"/>
          <a:stretch>
            <a:fillRect/>
          </a:stretch>
        </p:blipFill>
        <p:spPr/>
      </p:pic>
    </p:spTree>
    <p:extLst>
      <p:ext uri="{BB962C8B-B14F-4D97-AF65-F5344CB8AC3E}">
        <p14:creationId xmlns:p14="http://schemas.microsoft.com/office/powerpoint/2010/main" val="36237319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C59FD-26B0-1AC0-BB7D-21A990F6409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F7692F4-9888-750D-9B49-B711E3A10D57}"/>
              </a:ext>
            </a:extLst>
          </p:cNvPr>
          <p:cNvSpPr>
            <a:spLocks noGrp="1"/>
          </p:cNvSpPr>
          <p:nvPr>
            <p:ph type="title"/>
          </p:nvPr>
        </p:nvSpPr>
        <p:spPr>
          <a:xfrm>
            <a:off x="958437" y="829978"/>
            <a:ext cx="10918463" cy="1324800"/>
          </a:xfrm>
        </p:spPr>
        <p:txBody>
          <a:bodyPr/>
          <a:lstStyle/>
          <a:p>
            <a:r>
              <a:rPr lang="fi-FI" dirty="0"/>
              <a:t>Yhteiskunnallisesta yritysideasta liiketoiminnaksi</a:t>
            </a:r>
            <a:endParaRPr lang="fi-FI" dirty="0">
              <a:solidFill>
                <a:schemeClr val="tx2"/>
              </a:solidFill>
              <a:latin typeface="Calibri" panose="020F0502020204030204" pitchFamily="34" charset="0"/>
              <a:cs typeface="Calibri" panose="020F0502020204030204" pitchFamily="34" charset="0"/>
            </a:endParaRPr>
          </a:p>
        </p:txBody>
      </p:sp>
      <p:sp>
        <p:nvSpPr>
          <p:cNvPr id="7" name="Sisällön paikkamerkki 2">
            <a:extLst>
              <a:ext uri="{FF2B5EF4-FFF2-40B4-BE49-F238E27FC236}">
                <a16:creationId xmlns:a16="http://schemas.microsoft.com/office/drawing/2014/main" id="{7D230C1D-93F2-4960-753B-D2795B856A3C}"/>
              </a:ext>
            </a:extLst>
          </p:cNvPr>
          <p:cNvSpPr txBox="1">
            <a:spLocks noGrp="1"/>
          </p:cNvSpPr>
          <p:nvPr>
            <p:ph idx="1"/>
          </p:nvPr>
        </p:nvSpPr>
        <p:spPr>
          <a:xfrm>
            <a:off x="1049399" y="2310723"/>
            <a:ext cx="10097571" cy="1602000"/>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calibri" panose="020B0604020202020204" pitchFamily="34" charset="0"/>
              <a:buChar char="•"/>
              <a:defRPr sz="20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marL="685800" indent="-228600" algn="l" defTabSz="914400" rtl="0" eaLnBrk="1" latinLnBrk="0" hangingPunct="1">
              <a:lnSpc>
                <a:spcPct val="100000"/>
              </a:lnSpc>
              <a:spcBef>
                <a:spcPts val="500"/>
              </a:spcBef>
              <a:buFont typeface="calibri" panose="020B0604020202020204" pitchFamily="34" charset="0"/>
              <a:buChar char="•"/>
              <a:defRPr sz="18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2pPr>
            <a:lvl3pPr marL="1143000" indent="-228600" algn="l" defTabSz="914400" rtl="0" eaLnBrk="1" latinLnBrk="0" hangingPunct="1">
              <a:lnSpc>
                <a:spcPct val="100000"/>
              </a:lnSpc>
              <a:spcBef>
                <a:spcPts val="500"/>
              </a:spcBef>
              <a:buFont typeface="calibri" panose="020B0604020202020204" pitchFamily="34" charset="0"/>
              <a:buChar char="•"/>
              <a:defRPr sz="16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3pPr>
            <a:lvl4pPr marL="1600200" indent="-228600" algn="l" defTabSz="914400" rtl="0" eaLnBrk="1" latinLnBrk="0" hangingPunct="1">
              <a:lnSpc>
                <a:spcPct val="100000"/>
              </a:lnSpc>
              <a:spcBef>
                <a:spcPts val="500"/>
              </a:spcBef>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4pPr>
            <a:lvl5pPr marL="2057400" indent="-228600" algn="l" defTabSz="914400" rtl="0" eaLnBrk="1" latinLnBrk="0" hangingPunct="1">
              <a:lnSpc>
                <a:spcPct val="100000"/>
              </a:lnSpc>
              <a:spcBef>
                <a:spcPts val="500"/>
              </a:spcBef>
              <a:buFont typeface="calibri" panose="020B0604020202020204" pitchFamily="34" charset="0"/>
              <a:buChar char="•"/>
              <a:defRPr sz="1400" b="0" i="0" kern="1200">
                <a:solidFill>
                  <a:schemeClr val="tx1"/>
                </a:solidFill>
                <a:latin typeface="Noto Sans" panose="020B0502040504020204" pitchFamily="34" charset="0"/>
                <a:ea typeface="Noto Sans" panose="020B0502040504020204" pitchFamily="34" charset="0"/>
                <a:cs typeface="Noto Sans" panose="020B0502040504020204" pitchFamily="34" charset="0"/>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lvl="0"/>
            <a:r>
              <a:rPr lang="fi-FI" dirty="0"/>
              <a:t>Yhteiskunnallisessa yritystoiminnassa yhteiskunnallinen tavoite ja taloudellisesti kestävä liiketoiminta yhdistyvät.</a:t>
            </a:r>
          </a:p>
          <a:p>
            <a:pPr lvl="0"/>
            <a:r>
              <a:rPr lang="fi-FI" dirty="0"/>
              <a:t>Liiketoimintamalli rakennetaan tukemaan tavoiteltua muutosta ja sen toteutumista.</a:t>
            </a:r>
          </a:p>
          <a:p>
            <a:r>
              <a:rPr lang="fi-FI" dirty="0"/>
              <a:t>Taloudellinen kestävyys mahdollistaa toiminnan jatkuvuuden ja tavoitellun muutoksen edistämisen.</a:t>
            </a:r>
          </a:p>
          <a:p>
            <a:pPr lvl="0"/>
            <a:r>
              <a:rPr lang="fi-FI" dirty="0"/>
              <a:t>Ratkaisua kehitettäessä on tunnistettava eri roolit: kuka käyttää, kuka hyötyy ja kuka maksaa?</a:t>
            </a:r>
          </a:p>
          <a:p>
            <a:pPr lvl="0"/>
            <a:endParaRPr lang="fi-FI" sz="1800" dirty="0"/>
          </a:p>
        </p:txBody>
      </p:sp>
    </p:spTree>
    <p:extLst>
      <p:ext uri="{BB962C8B-B14F-4D97-AF65-F5344CB8AC3E}">
        <p14:creationId xmlns:p14="http://schemas.microsoft.com/office/powerpoint/2010/main" val="42881234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C5813-B500-2B89-835A-7E59AC55FC2F}"/>
            </a:ext>
          </a:extLst>
        </p:cNvPr>
        <p:cNvGrpSpPr/>
        <p:nvPr/>
      </p:nvGrpSpPr>
      <p:grpSpPr>
        <a:xfrm>
          <a:off x="0" y="0"/>
          <a:ext cx="0" cy="0"/>
          <a:chOff x="0" y="0"/>
          <a:chExt cx="0" cy="0"/>
        </a:xfrm>
      </p:grpSpPr>
      <p:sp>
        <p:nvSpPr>
          <p:cNvPr id="7" name="Otsikko 6">
            <a:extLst>
              <a:ext uri="{FF2B5EF4-FFF2-40B4-BE49-F238E27FC236}">
                <a16:creationId xmlns:a16="http://schemas.microsoft.com/office/drawing/2014/main" id="{AE656CA9-27F6-11AD-E445-0F965D1E2022}"/>
              </a:ext>
            </a:extLst>
          </p:cNvPr>
          <p:cNvSpPr>
            <a:spLocks noGrp="1"/>
          </p:cNvSpPr>
          <p:nvPr>
            <p:ph type="title"/>
          </p:nvPr>
        </p:nvSpPr>
        <p:spPr>
          <a:xfrm>
            <a:off x="6005137" y="1112283"/>
            <a:ext cx="5550600" cy="1206000"/>
          </a:xfrm>
        </p:spPr>
        <p:txBody>
          <a:bodyPr>
            <a:noAutofit/>
          </a:bodyPr>
          <a:lstStyle/>
          <a:p>
            <a:r>
              <a:rPr lang="fi-FI" sz="3200" dirty="0"/>
              <a:t>Tärkeää pohdittavaa:</a:t>
            </a:r>
          </a:p>
        </p:txBody>
      </p:sp>
      <p:pic>
        <p:nvPicPr>
          <p:cNvPr id="14" name="Kuvan paikkamerkki 13" descr="Kuva, joka sisältää kohteen henkilö, sormi, kynsi, ranne&#10;&#10;Kuvaus luotu automaattisesti">
            <a:extLst>
              <a:ext uri="{FF2B5EF4-FFF2-40B4-BE49-F238E27FC236}">
                <a16:creationId xmlns:a16="http://schemas.microsoft.com/office/drawing/2014/main" id="{9A3A01F0-33BF-9C56-3DF4-4D8C2E8BBDB5}"/>
              </a:ext>
            </a:extLst>
          </p:cNvPr>
          <p:cNvPicPr>
            <a:picLocks noGrp="1" noChangeAspect="1"/>
          </p:cNvPicPr>
          <p:nvPr>
            <p:ph type="pic" sz="quarter" idx="13"/>
          </p:nvPr>
        </p:nvPicPr>
        <p:blipFill rotWithShape="1">
          <a:blip r:embed="rId3"/>
          <a:srcRect l="17969" r="17969"/>
          <a:stretch/>
        </p:blipFill>
        <p:spPr>
          <a:prstGeom prst="rect">
            <a:avLst/>
          </a:prstGeom>
          <a:noFill/>
        </p:spPr>
      </p:pic>
      <p:sp>
        <p:nvSpPr>
          <p:cNvPr id="8" name="Sisällön paikkamerkki 7">
            <a:extLst>
              <a:ext uri="{FF2B5EF4-FFF2-40B4-BE49-F238E27FC236}">
                <a16:creationId xmlns:a16="http://schemas.microsoft.com/office/drawing/2014/main" id="{0C81484B-569D-EF65-F57E-2027A2A03C06}"/>
              </a:ext>
            </a:extLst>
          </p:cNvPr>
          <p:cNvSpPr>
            <a:spLocks noGrp="1"/>
          </p:cNvSpPr>
          <p:nvPr>
            <p:ph sz="half" idx="14"/>
          </p:nvPr>
        </p:nvSpPr>
        <p:spPr>
          <a:xfrm>
            <a:off x="5803199" y="2318283"/>
            <a:ext cx="5954475" cy="3960194"/>
          </a:xfrm>
        </p:spPr>
        <p:txBody>
          <a:bodyPr>
            <a:normAutofit/>
          </a:bodyPr>
          <a:lstStyle/>
          <a:p>
            <a:pPr lvl="0"/>
            <a:r>
              <a:rPr lang="fi-FI" sz="1800" b="1" dirty="0"/>
              <a:t>Tarve: </a:t>
            </a:r>
            <a:r>
              <a:rPr lang="fi-FI" sz="1800" dirty="0"/>
              <a:t>Mihin yhteiskunnalliseen tai ympäristöön liittyvään ongelmaan ratkaisu vastaa, ketä tai mitä se koskee ja mitkä ovat ongelman juurisyyt?</a:t>
            </a:r>
          </a:p>
          <a:p>
            <a:pPr lvl="0"/>
            <a:r>
              <a:rPr lang="fi-FI" sz="1800" b="1" dirty="0"/>
              <a:t>Tavoiteltu muutos: </a:t>
            </a:r>
            <a:r>
              <a:rPr lang="fi-FI" sz="1800" dirty="0"/>
              <a:t>Mitä muutosta toiminnalla halutaan saada aikaan?</a:t>
            </a:r>
          </a:p>
          <a:p>
            <a:pPr lvl="0"/>
            <a:r>
              <a:rPr lang="fi-FI" sz="1800" b="1" dirty="0"/>
              <a:t>Ratkaisu: </a:t>
            </a:r>
            <a:r>
              <a:rPr lang="fi-FI" sz="1800" dirty="0"/>
              <a:t>Miten ja miksi ratkaisun oletetaan edistävän tavoiteltua muutosta?</a:t>
            </a:r>
          </a:p>
          <a:p>
            <a:pPr lvl="0"/>
            <a:r>
              <a:rPr lang="fi-FI" sz="1800" b="1" dirty="0"/>
              <a:t>Kohderyhmät ja arvonluonti: </a:t>
            </a:r>
            <a:r>
              <a:rPr lang="fi-FI" sz="1800" dirty="0"/>
              <a:t>Kenelle ratkaisu tuottaa arvoa ja mihin tarpeisiin se vastaa?</a:t>
            </a:r>
          </a:p>
          <a:p>
            <a:pPr lvl="0"/>
            <a:r>
              <a:rPr lang="fi-FI" sz="1800" b="1" dirty="0"/>
              <a:t>Vaikutukset ja riskit:</a:t>
            </a:r>
            <a:r>
              <a:rPr lang="fi-FI" sz="1800" dirty="0"/>
              <a:t> Millaisia myönteisiä tai kielteisiä vaikutuksia ratkaisulla voi olla ja kenelle?</a:t>
            </a:r>
          </a:p>
        </p:txBody>
      </p:sp>
    </p:spTree>
    <p:extLst>
      <p:ext uri="{BB962C8B-B14F-4D97-AF65-F5344CB8AC3E}">
        <p14:creationId xmlns:p14="http://schemas.microsoft.com/office/powerpoint/2010/main" val="2718088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0D738-1742-3FF6-2777-20FBA32AA5E0}"/>
            </a:ext>
          </a:extLst>
        </p:cNvPr>
        <p:cNvGrpSpPr/>
        <p:nvPr/>
      </p:nvGrpSpPr>
      <p:grpSpPr>
        <a:xfrm>
          <a:off x="0" y="0"/>
          <a:ext cx="0" cy="0"/>
          <a:chOff x="0" y="0"/>
          <a:chExt cx="0" cy="0"/>
        </a:xfrm>
      </p:grpSpPr>
      <p:sp>
        <p:nvSpPr>
          <p:cNvPr id="12" name="Sisällön paikkamerkki 11">
            <a:extLst>
              <a:ext uri="{FF2B5EF4-FFF2-40B4-BE49-F238E27FC236}">
                <a16:creationId xmlns:a16="http://schemas.microsoft.com/office/drawing/2014/main" id="{D918E288-C975-4A61-64CC-B798915D7DE8}"/>
              </a:ext>
            </a:extLst>
          </p:cNvPr>
          <p:cNvSpPr>
            <a:spLocks noGrp="1"/>
          </p:cNvSpPr>
          <p:nvPr>
            <p:ph type="title" idx="4294967295"/>
          </p:nvPr>
        </p:nvSpPr>
        <p:spPr>
          <a:xfrm>
            <a:off x="6423252" y="1922463"/>
            <a:ext cx="5319712" cy="34702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lvl="0" algn="ctr">
              <a:spcBef>
                <a:spcPts val="1000"/>
              </a:spcBef>
              <a:defRPr/>
            </a:pPr>
            <a:r>
              <a:rPr kumimoji="0" lang="fi-FI" sz="240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t>TEHTÄVÄ:</a:t>
            </a:r>
            <a:br>
              <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rPr>
            </a:br>
            <a:r>
              <a:rPr lang="fi-FI" sz="2400" b="0" i="1" dirty="0"/>
              <a:t>Tunnistetusta yhteiskunnallisesta </a:t>
            </a:r>
            <a:r>
              <a:rPr lang="fi-FI" sz="2400" b="0" i="1"/>
              <a:t>tarpeesta yritysideaksi</a:t>
            </a:r>
            <a:br>
              <a:rPr lang="fi-FI" dirty="0"/>
            </a:br>
            <a:endParaRPr kumimoji="0" lang="fi-FI" sz="2400" b="0" i="1" u="none" strike="noStrike" kern="1200" cap="none" spc="0" normalizeH="0" baseline="0" noProof="0" dirty="0">
              <a:ln>
                <a:noFill/>
              </a:ln>
              <a:solidFill>
                <a:schemeClr val="tx1"/>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5" name="Kuvan paikkamerkki 4" descr="Kuva, joka sisältää kohteen taivas, henkilö, pitäminen, hehkulamppu&#10;&#10;Kuvaus luotu automaattisesti">
            <a:extLst>
              <a:ext uri="{FF2B5EF4-FFF2-40B4-BE49-F238E27FC236}">
                <a16:creationId xmlns:a16="http://schemas.microsoft.com/office/drawing/2014/main" id="{1C24DCBA-630F-2CD5-B9C0-46D3E8D2AEC6}"/>
              </a:ext>
            </a:extLst>
          </p:cNvPr>
          <p:cNvPicPr>
            <a:picLocks noGrp="1" noChangeAspect="1"/>
          </p:cNvPicPr>
          <p:nvPr>
            <p:ph type="pic" sz="quarter" idx="13"/>
          </p:nvPr>
        </p:nvPicPr>
        <p:blipFill>
          <a:blip r:embed="rId3"/>
          <a:srcRect l="21389" r="21389"/>
          <a:stretch>
            <a:fillRect/>
          </a:stretch>
        </p:blipFill>
        <p:spPr/>
      </p:pic>
    </p:spTree>
    <p:extLst>
      <p:ext uri="{BB962C8B-B14F-4D97-AF65-F5344CB8AC3E}">
        <p14:creationId xmlns:p14="http://schemas.microsoft.com/office/powerpoint/2010/main" val="3311228517"/>
      </p:ext>
    </p:extLst>
  </p:cSld>
  <p:clrMapOvr>
    <a:masterClrMapping/>
  </p:clrMapOvr>
</p:sld>
</file>

<file path=ppt/theme/theme1.xml><?xml version="1.0" encoding="utf-8"?>
<a:theme xmlns:a="http://schemas.openxmlformats.org/drawingml/2006/main" name="Teema1">
  <a:themeElements>
    <a:clrScheme name="Vaalea pohja">
      <a:dk1>
        <a:srgbClr val="000000"/>
      </a:dk1>
      <a:lt1>
        <a:srgbClr val="FFFFFF"/>
      </a:lt1>
      <a:dk2>
        <a:srgbClr val="0B1C46"/>
      </a:dk2>
      <a:lt2>
        <a:srgbClr val="E7E6E6"/>
      </a:lt2>
      <a:accent1>
        <a:srgbClr val="C3003D"/>
      </a:accent1>
      <a:accent2>
        <a:srgbClr val="84C4EB"/>
      </a:accent2>
      <a:accent3>
        <a:srgbClr val="DCD2C8"/>
      </a:accent3>
      <a:accent4>
        <a:srgbClr val="F9D9E5"/>
      </a:accent4>
      <a:accent5>
        <a:srgbClr val="F4F2F1"/>
      </a:accent5>
      <a:accent6>
        <a:srgbClr val="6D90E9"/>
      </a:accent6>
      <a:hlink>
        <a:srgbClr val="C3003D"/>
      </a:hlink>
      <a:folHlink>
        <a:srgbClr val="92002D"/>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1" id="{AA5EC3D7-164E-48A5-83B2-FE983430E0DA}" vid="{C50199B1-B3E1-468F-98F6-8FBFA82B580B}"/>
    </a:ext>
  </a:extLst>
</a:theme>
</file>

<file path=ppt/theme/theme2.xml><?xml version="1.0" encoding="utf-8"?>
<a:theme xmlns:a="http://schemas.openxmlformats.org/drawingml/2006/main" name="1_Teema1">
  <a:themeElements>
    <a:clrScheme name="YYO edited">
      <a:dk1>
        <a:srgbClr val="000000"/>
      </a:dk1>
      <a:lt1>
        <a:srgbClr val="FFFFFF"/>
      </a:lt1>
      <a:dk2>
        <a:srgbClr val="0B1C46"/>
      </a:dk2>
      <a:lt2>
        <a:srgbClr val="E7E6E6"/>
      </a:lt2>
      <a:accent1>
        <a:srgbClr val="C3003D"/>
      </a:accent1>
      <a:accent2>
        <a:srgbClr val="84C4EB"/>
      </a:accent2>
      <a:accent3>
        <a:srgbClr val="DCD2C8"/>
      </a:accent3>
      <a:accent4>
        <a:srgbClr val="F9D9E5"/>
      </a:accent4>
      <a:accent5>
        <a:srgbClr val="F4F2F1"/>
      </a:accent5>
      <a:accent6>
        <a:srgbClr val="6D90E9"/>
      </a:accent6>
      <a:hlink>
        <a:srgbClr val="84C4EB"/>
      </a:hlink>
      <a:folHlink>
        <a:srgbClr val="359EDE"/>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1" id="{AA5EC3D7-164E-48A5-83B2-FE983430E0DA}" vid="{C50199B1-B3E1-468F-98F6-8FBFA82B580B}"/>
    </a:ext>
  </a:extLst>
</a:theme>
</file>

<file path=ppt/theme/theme3.xml><?xml version="1.0" encoding="utf-8"?>
<a:theme xmlns:a="http://schemas.openxmlformats.org/drawingml/2006/main" name="Vaalea">
  <a:themeElements>
    <a:clrScheme name="Vaalea Pohja Final">
      <a:dk1>
        <a:srgbClr val="000000"/>
      </a:dk1>
      <a:lt1>
        <a:srgbClr val="FFFFFF"/>
      </a:lt1>
      <a:dk2>
        <a:srgbClr val="0B1C46"/>
      </a:dk2>
      <a:lt2>
        <a:srgbClr val="FFFFFF"/>
      </a:lt2>
      <a:accent1>
        <a:srgbClr val="5565AF"/>
      </a:accent1>
      <a:accent2>
        <a:srgbClr val="84C4EB"/>
      </a:accent2>
      <a:accent3>
        <a:srgbClr val="DCD2C8"/>
      </a:accent3>
      <a:accent4>
        <a:srgbClr val="FFB2BF"/>
      </a:accent4>
      <a:accent5>
        <a:srgbClr val="2E3D85"/>
      </a:accent5>
      <a:accent6>
        <a:srgbClr val="C38449"/>
      </a:accent6>
      <a:hlink>
        <a:srgbClr val="C3003D"/>
      </a:hlink>
      <a:folHlink>
        <a:srgbClr val="92002D"/>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YO_Powerpoint-pohjat" id="{305F3758-42B3-6744-BA5E-A6823F7866AA}" vid="{AD6A7328-BC0B-1C42-9CAD-3BF87FD23186}"/>
    </a:ext>
  </a:extLst>
</a:theme>
</file>

<file path=ppt/theme/theme4.xml><?xml version="1.0" encoding="utf-8"?>
<a:theme xmlns:a="http://schemas.openxmlformats.org/drawingml/2006/main" name="Tumma">
  <a:themeElements>
    <a:clrScheme name="Tumma pohja Final">
      <a:dk1>
        <a:srgbClr val="000000"/>
      </a:dk1>
      <a:lt1>
        <a:srgbClr val="FFFFFF"/>
      </a:lt1>
      <a:dk2>
        <a:srgbClr val="0B1C46"/>
      </a:dk2>
      <a:lt2>
        <a:srgbClr val="FFFFFF"/>
      </a:lt2>
      <a:accent1>
        <a:srgbClr val="5565AF"/>
      </a:accent1>
      <a:accent2>
        <a:srgbClr val="84C4EB"/>
      </a:accent2>
      <a:accent3>
        <a:srgbClr val="DCD2C8"/>
      </a:accent3>
      <a:accent4>
        <a:srgbClr val="FFB2BF"/>
      </a:accent4>
      <a:accent5>
        <a:srgbClr val="2E3D85"/>
      </a:accent5>
      <a:accent6>
        <a:srgbClr val="C38449"/>
      </a:accent6>
      <a:hlink>
        <a:srgbClr val="84C4EB"/>
      </a:hlink>
      <a:folHlink>
        <a:srgbClr val="359EDE"/>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ema1" id="{AA5EC3D7-164E-48A5-83B2-FE983430E0DA}" vid="{C50199B1-B3E1-468F-98F6-8FBFA82B580B}"/>
    </a:ext>
  </a:extLst>
</a:theme>
</file>

<file path=ppt/theme/theme5.xml><?xml version="1.0" encoding="utf-8"?>
<a:theme xmlns:a="http://schemas.openxmlformats.org/drawingml/2006/main" name="Valkoinen">
  <a:themeElements>
    <a:clrScheme name="Vaalea Pohja Final">
      <a:dk1>
        <a:srgbClr val="000000"/>
      </a:dk1>
      <a:lt1>
        <a:srgbClr val="FFFFFF"/>
      </a:lt1>
      <a:dk2>
        <a:srgbClr val="0B1C46"/>
      </a:dk2>
      <a:lt2>
        <a:srgbClr val="FFFFFF"/>
      </a:lt2>
      <a:accent1>
        <a:srgbClr val="5565AF"/>
      </a:accent1>
      <a:accent2>
        <a:srgbClr val="84C4EB"/>
      </a:accent2>
      <a:accent3>
        <a:srgbClr val="DCD2C8"/>
      </a:accent3>
      <a:accent4>
        <a:srgbClr val="FFB2BF"/>
      </a:accent4>
      <a:accent5>
        <a:srgbClr val="2E3D85"/>
      </a:accent5>
      <a:accent6>
        <a:srgbClr val="C38449"/>
      </a:accent6>
      <a:hlink>
        <a:srgbClr val="C3003D"/>
      </a:hlink>
      <a:folHlink>
        <a:srgbClr val="92002D"/>
      </a:folHlink>
    </a:clrScheme>
    <a:fontScheme name="NOTO">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YO_Powerpoint-pohjat (2)" id="{7D70C6AB-C85F-4BB3-A5E9-505E22E01D09}" vid="{03BD451A-A67F-4AA4-8F14-41DA82EB44F2}"/>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calibri"/>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font script="Armn" typeface="calibri"/>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35DA2EEBB758B54BBAB3678462906485" ma:contentTypeVersion="18" ma:contentTypeDescription="Luo uusi asiakirja." ma:contentTypeScope="" ma:versionID="7b186787d99551d65aa2fc7c298c3f2c">
  <xsd:schema xmlns:xsd="http://www.w3.org/2001/XMLSchema" xmlns:xs="http://www.w3.org/2001/XMLSchema" xmlns:p="http://schemas.microsoft.com/office/2006/metadata/properties" xmlns:ns2="5a76cbd9-1bd9-4468-ac4b-470417cdc9f1" xmlns:ns3="bdcc0b07-6d7a-4db4-a78a-890d1babe218" targetNamespace="http://schemas.microsoft.com/office/2006/metadata/properties" ma:root="true" ma:fieldsID="2f5b8d8126f81ff6c702007c477929ff" ns2:_="" ns3:_="">
    <xsd:import namespace="5a76cbd9-1bd9-4468-ac4b-470417cdc9f1"/>
    <xsd:import namespace="bdcc0b07-6d7a-4db4-a78a-890d1babe2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3:SharedWithUsers" minOccurs="0"/>
                <xsd:element ref="ns3:SharedWithDetail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76cbd9-1bd9-4468-ac4b-470417cdc9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caba43b9-a84f-47ff-b7f7-7ac25db4207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cc0b07-6d7a-4db4-a78a-890d1babe21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912bf6f-bf4a-4351-90f7-5f45061e5a52}" ma:internalName="TaxCatchAll" ma:showField="CatchAllData" ma:web="bdcc0b07-6d7a-4db4-a78a-890d1babe21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a76cbd9-1bd9-4468-ac4b-470417cdc9f1">
      <Terms xmlns="http://schemas.microsoft.com/office/infopath/2007/PartnerControls"/>
    </lcf76f155ced4ddcb4097134ff3c332f>
    <TaxCatchAll xmlns="bdcc0b07-6d7a-4db4-a78a-890d1babe218" xsi:nil="true"/>
  </documentManagement>
</p:properties>
</file>

<file path=customXml/itemProps1.xml><?xml version="1.0" encoding="utf-8"?>
<ds:datastoreItem xmlns:ds="http://schemas.openxmlformats.org/officeDocument/2006/customXml" ds:itemID="{7FF15B87-07B4-496B-B57D-38C77DC3EB41}">
  <ds:schemaRefs>
    <ds:schemaRef ds:uri="http://schemas.microsoft.com/sharepoint/v3/contenttype/forms"/>
  </ds:schemaRefs>
</ds:datastoreItem>
</file>

<file path=customXml/itemProps2.xml><?xml version="1.0" encoding="utf-8"?>
<ds:datastoreItem xmlns:ds="http://schemas.openxmlformats.org/officeDocument/2006/customXml" ds:itemID="{9E4C8A87-43DD-466A-9EC7-79A322FE62E9}">
  <ds:schemaRefs>
    <ds:schemaRef ds:uri="5a76cbd9-1bd9-4468-ac4b-470417cdc9f1"/>
    <ds:schemaRef ds:uri="bdcc0b07-6d7a-4db4-a78a-890d1babe21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34DE058-68F2-4B4A-B441-2712192F39A1}">
  <ds:schemaRefs>
    <ds:schemaRef ds:uri="http://schemas.openxmlformats.org/package/2006/metadata/core-properties"/>
    <ds:schemaRef ds:uri="http://www.w3.org/XML/1998/namespace"/>
    <ds:schemaRef ds:uri="http://purl.org/dc/elements/1.1/"/>
    <ds:schemaRef ds:uri="http://purl.org/dc/terms/"/>
    <ds:schemaRef ds:uri="5a76cbd9-1bd9-4468-ac4b-470417cdc9f1"/>
    <ds:schemaRef ds:uri="http://schemas.microsoft.com/office/2006/documentManagement/types"/>
    <ds:schemaRef ds:uri="bdcc0b07-6d7a-4db4-a78a-890d1babe218"/>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Teema1</Template>
  <TotalTime>4932</TotalTime>
  <Words>3705</Words>
  <Application>Microsoft Office PowerPoint</Application>
  <PresentationFormat>Laajakuva</PresentationFormat>
  <Paragraphs>365</Paragraphs>
  <Slides>49</Slides>
  <Notes>46</Notes>
  <HiddenSlides>0</HiddenSlides>
  <MMClips>1</MMClips>
  <ScaleCrop>false</ScaleCrop>
  <HeadingPairs>
    <vt:vector size="6" baseType="variant">
      <vt:variant>
        <vt:lpstr>Käytetyt fontit</vt:lpstr>
      </vt:variant>
      <vt:variant>
        <vt:i4>6</vt:i4>
      </vt:variant>
      <vt:variant>
        <vt:lpstr>Teema</vt:lpstr>
      </vt:variant>
      <vt:variant>
        <vt:i4>5</vt:i4>
      </vt:variant>
      <vt:variant>
        <vt:lpstr>Dian otsikot</vt:lpstr>
      </vt:variant>
      <vt:variant>
        <vt:i4>49</vt:i4>
      </vt:variant>
    </vt:vector>
  </HeadingPairs>
  <TitlesOfParts>
    <vt:vector size="60" baseType="lpstr">
      <vt:lpstr>Noto Sans</vt:lpstr>
      <vt:lpstr>calibri</vt:lpstr>
      <vt:lpstr>Arial</vt:lpstr>
      <vt:lpstr>calibri</vt:lpstr>
      <vt:lpstr>NordeaSansSmall</vt:lpstr>
      <vt:lpstr>Work Sans regular</vt:lpstr>
      <vt:lpstr>Teema1</vt:lpstr>
      <vt:lpstr>1_Teema1</vt:lpstr>
      <vt:lpstr>Vaalea</vt:lpstr>
      <vt:lpstr>Tumma</vt:lpstr>
      <vt:lpstr>Valkoinen</vt:lpstr>
      <vt:lpstr>Yhteiskunnallinen yrittäjyys: mitä, miksi ja miten? </vt:lpstr>
      <vt:lpstr>Yhteiskunnallisten yritysten osaamiskeskus – YYO</vt:lpstr>
      <vt:lpstr>Palvelumme</vt:lpstr>
      <vt:lpstr>LUENTO 1: Yhteiskunnallinen yrittäjyys toimintamallina</vt:lpstr>
      <vt:lpstr>KESKUSTELU: Mitä yhteiskunnallinen yritys ja yhteiskunnallinen yrittäjyys tuo mieleen? </vt:lpstr>
      <vt:lpstr>PowerPoint-esitys</vt:lpstr>
      <vt:lpstr>Yhteiskunnallisen yrityksen määritelmä</vt:lpstr>
      <vt:lpstr>PowerPoint-esitys</vt:lpstr>
      <vt:lpstr>Liiketoiminnan tuoton käyttö</vt:lpstr>
      <vt:lpstr>PowerPoint-esitys</vt:lpstr>
      <vt:lpstr>Yhteiskunnallisen yritystoiminnan muodot Suomessa</vt:lpstr>
      <vt:lpstr>Yhteiskunnallisten yritysten asema Suomessa</vt:lpstr>
      <vt:lpstr>TEHTÄVÄ: Yhteiskunnallinen yritys vai ei? </vt:lpstr>
      <vt:lpstr>UusiPolku ry ylläpitää kierrätysmyymälää. Suurin osa yhdistyksen työntekijöistä on pitkäaikaistyöttömiä, ja heidän työtehtävänsä liittyvät tuotteiden varastointiin, korjaukseen, sekä myyntiin. Yhdistys tekee vuosittain pientä voittoa. Tavoitteena sillä on laajentaa toimintaansa tulevaisuudessa myös tuotteiden uusiokäyttöön.  </vt:lpstr>
      <vt:lpstr>Pohjolan Puhdas Energia Oy  tuottaa uusiutuvaa energiaa ja kertoo verkkosivuillaan toimivansa vastuullisesti ja minimoivansa ympäristövaikutukset. Yritys tekee hyvää tulosta ja maksaa osinkoja omistajilleen. Päätavoitteena on liiketoiminnan kasvu ja kannattavuus.   </vt:lpstr>
      <vt:lpstr>ArkiHelp Oy  tarjoaa kotipalveluita ikääntyville ja yksinasuville. Yrityksen tavoitteena on vähentää yksinäisyyttä ja tukea kotona asumista. Voitosta yli puolet käytetään palvelun kehittämiseen ja uusien asiakkaiden palvelemiseen, eikä voiton maksimointi ole keskiössä.    </vt:lpstr>
      <vt:lpstr>DigiPolku ry  järjestää maksuttomia digikoulutuksia ikäihmisille ja maahanmuuttajille. Toimintaa rahoitetaan julkisilla avustuksilla, joita saadaan esimerkiksi kunnalta sekä sosiaali- ja terveysministeriöltä. Tavoitteena on ehkäistä syrjäytymistä ja parantaa digitaitoja. Yhdistyksellä on kaksi työntekijää.     </vt:lpstr>
      <vt:lpstr>Syrjäseutukylän asukkaat ovat perustaneet KyläKanttiini Osuuskunnan, jonka tavoitteena on turvata kylälle päivittäistavarakauppa ja postipalveluiden noutopiste. Osuuskunta pyörittää pientä myymälää ja kahvilaa, ja sen hinnat pidetään mahdollisimman kohtuullisina, jotta palvelut säilyvät kaikkien asukkaiden saavutettavissa. Mahdollinen ylijäämä käytetään myymälän toiminnan jatkamiseen ja palveluiden kehittämiseen kylällä, ei jäsenten voitonjakoon.      </vt:lpstr>
      <vt:lpstr>Millä aloilla yhteiskunnalliset yritykset toimivat? </vt:lpstr>
      <vt:lpstr>TEHTÄVÄ: Tunnista eri alojen yhteiskunnallisia yrityksiä alueeltasi! </vt:lpstr>
      <vt:lpstr>Yhteiskunnallisten yritysten rooli kestävyysmurroksessa</vt:lpstr>
      <vt:lpstr>Muuttuva toimintaympäristö luo mahdollisuuksia</vt:lpstr>
      <vt:lpstr>KESKUSTELU: Mitä opimme yhteiskunnallisesta yrittäjyydestä?</vt:lpstr>
      <vt:lpstr>LUENTO 2: Miksi yhteiskukunnallista  yrittäjyyttä tarvitaan?</vt:lpstr>
      <vt:lpstr>Uusia ratkaisuja tarvitaan</vt:lpstr>
      <vt:lpstr>Yhteiskunnalliset haasteet yrittäjyyden lähtökohtana</vt:lpstr>
      <vt:lpstr>PowerPoint-esitys</vt:lpstr>
      <vt:lpstr>TEHTÄVÄ: Kestävän kehityksen haasteesta ongelman ytimeen </vt:lpstr>
      <vt:lpstr>Yhteiskunnallinen innovaatio</vt:lpstr>
      <vt:lpstr>Miten yhteiskunnalliset innovaatiot syntyvät ja leviävät?</vt:lpstr>
      <vt:lpstr>Yhteiskunnallisten innovaatioiden tavoitteena on usein ratkaista merkittäviä yhteiskunnallisia haasteita ja edistää ihmisten tai ympäristön hyvinvointia.</vt:lpstr>
      <vt:lpstr>Yhteiskunnallisia innovaatioita voivat kehittää vain asiantuntijat,  joilla on pitkä koulutus ja kokemus alalta.</vt:lpstr>
      <vt:lpstr>Yhteiskunnallinen innovaatio voi olla myös kaupallinen tuote, jota myydään markkinoilla.</vt:lpstr>
      <vt:lpstr>Kun yhteiskunnallinen innovaatio on kehitetty, se pysyy muuttumattomana.</vt:lpstr>
      <vt:lpstr>Kaikki yhteiskunnalliset innovaatiot parantavat automaattisesti yhteiskuntaa.</vt:lpstr>
      <vt:lpstr>Yhteiskunnallisten innovaatioiden vaikutus voi olla paikallinen, kansallinen tai jopa globaali riippuen siitä, miten ne leviävät ja skaalautuvat.</vt:lpstr>
      <vt:lpstr>Yhteiskunnallisia innovaatioita</vt:lpstr>
      <vt:lpstr>Yhteiskunnallinen yrittäjä on muutoksentekijä</vt:lpstr>
      <vt:lpstr>Yhteiskunnallisen yrittäjän ajattelu</vt:lpstr>
      <vt:lpstr>Venner Oy</vt:lpstr>
      <vt:lpstr>Mifuko Oy </vt:lpstr>
      <vt:lpstr>AtCare Oy/Minduu </vt:lpstr>
      <vt:lpstr>HukkaAI oy</vt:lpstr>
      <vt:lpstr>KESKUSTELU: Yhteiskunnallisten yritysten ratkaisuja yhteiskunnallisiin ja ympäristöllisiin haasteisiin</vt:lpstr>
      <vt:lpstr>LUENTO 3: Yhteiskunnallisesta ideasta ratkaisuksi</vt:lpstr>
      <vt:lpstr>TEHTÄVÄ: Ongelmapuusta vaikutuspuuksi</vt:lpstr>
      <vt:lpstr>Yhteiskunnallisesta yritysideasta liiketoiminnaksi</vt:lpstr>
      <vt:lpstr>Tärkeää pohdittavaa:</vt:lpstr>
      <vt:lpstr>TEHTÄVÄ: Tunnistetusta yhteiskunnallisesta tarpeesta yritysideaksi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Elisa Pesonen</dc:creator>
  <cp:lastModifiedBy>Elina Pöllänen</cp:lastModifiedBy>
  <cp:revision>810</cp:revision>
  <dcterms:created xsi:type="dcterms:W3CDTF">2022-01-25T15:46:18Z</dcterms:created>
  <dcterms:modified xsi:type="dcterms:W3CDTF">2026-09-29T06:25:27Z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0x01010035DA2EEBB758B54BBAB3678462906485</vt:lpwstr>
  </property>
  <property fmtid="{D5CDD505-2E9C-101B-9397-08002B2CF9AE}" pid="3" name="MediaServiceImageTags">
    <vt:lpwstr/>
  </property>
</Properties>
</file>