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4.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727" r:id="rId4"/>
    <p:sldMasterId id="2147483750" r:id="rId5"/>
    <p:sldMasterId id="2147483788" r:id="rId6"/>
    <p:sldMasterId id="2147483810" r:id="rId7"/>
    <p:sldMasterId id="2147483831" r:id="rId8"/>
  </p:sldMasterIdLst>
  <p:notesMasterIdLst>
    <p:notesMasterId r:id="rId60"/>
  </p:notesMasterIdLst>
  <p:sldIdLst>
    <p:sldId id="2432" r:id="rId9"/>
    <p:sldId id="304" r:id="rId10"/>
    <p:sldId id="2420" r:id="rId11"/>
    <p:sldId id="350" r:id="rId12"/>
    <p:sldId id="2451" r:id="rId13"/>
    <p:sldId id="2408" r:id="rId14"/>
    <p:sldId id="2429" r:id="rId15"/>
    <p:sldId id="2366" r:id="rId16"/>
    <p:sldId id="2461" r:id="rId17"/>
    <p:sldId id="2462" r:id="rId18"/>
    <p:sldId id="2444" r:id="rId19"/>
    <p:sldId id="2445" r:id="rId20"/>
    <p:sldId id="2446" r:id="rId21"/>
    <p:sldId id="2447" r:id="rId22"/>
    <p:sldId id="2448" r:id="rId23"/>
    <p:sldId id="2455" r:id="rId24"/>
    <p:sldId id="2441" r:id="rId25"/>
    <p:sldId id="2416" r:id="rId26"/>
    <p:sldId id="2414" r:id="rId27"/>
    <p:sldId id="2453" r:id="rId28"/>
    <p:sldId id="2415" r:id="rId29"/>
    <p:sldId id="2299" r:id="rId30"/>
    <p:sldId id="2391" r:id="rId31"/>
    <p:sldId id="2452" r:id="rId32"/>
    <p:sldId id="2442" r:id="rId33"/>
    <p:sldId id="2425" r:id="rId34"/>
    <p:sldId id="2454" r:id="rId35"/>
    <p:sldId id="2427" r:id="rId36"/>
    <p:sldId id="2459" r:id="rId37"/>
    <p:sldId id="336" r:id="rId38"/>
    <p:sldId id="329" r:id="rId39"/>
    <p:sldId id="332" r:id="rId40"/>
    <p:sldId id="339" r:id="rId41"/>
    <p:sldId id="357" r:id="rId42"/>
    <p:sldId id="335" r:id="rId43"/>
    <p:sldId id="2463" r:id="rId44"/>
    <p:sldId id="2460" r:id="rId45"/>
    <p:sldId id="2443" r:id="rId46"/>
    <p:sldId id="2434" r:id="rId47"/>
    <p:sldId id="2466" r:id="rId48"/>
    <p:sldId id="2467" r:id="rId49"/>
    <p:sldId id="2468" r:id="rId50"/>
    <p:sldId id="2469" r:id="rId51"/>
    <p:sldId id="2465" r:id="rId52"/>
    <p:sldId id="2382" r:id="rId53"/>
    <p:sldId id="2295" r:id="rId54"/>
    <p:sldId id="2406" r:id="rId55"/>
    <p:sldId id="2296" r:id="rId56"/>
    <p:sldId id="2297" r:id="rId57"/>
    <p:sldId id="2407" r:id="rId58"/>
    <p:sldId id="2314" r:id="rId59"/>
  </p:sldIdLst>
  <p:sldSz cx="12192000" cy="6858000"/>
  <p:notesSz cx="6858000" cy="9144000"/>
  <p:embeddedFontLst>
    <p:embeddedFont>
      <p:font typeface="Helvetica" pitchFamily="2" charset="0"/>
      <p:regular r:id="rId61"/>
      <p:bold r:id="rId62"/>
      <p:italic r:id="rId63"/>
      <p:boldItalic r:id="rId64"/>
    </p:embeddedFont>
    <p:embeddedFont>
      <p:font typeface="Noto Sans" panose="020B0502040504020204" pitchFamily="34" charset="0"/>
      <p:regular r:id="rId65"/>
      <p:bold r:id="rId66"/>
      <p:italic r:id="rId67"/>
      <p:boldItalic r:id="rId68"/>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7AA0E50D-0D16-C745-8F2A-B8284CC97B7B}">
          <p14:sldIdLst>
            <p14:sldId id="2432"/>
            <p14:sldId id="304"/>
            <p14:sldId id="2420"/>
          </p14:sldIdLst>
        </p14:section>
        <p14:section name="OPPITUNTI 1" id="{94492044-B9AC-4D24-901D-A268E614AC5A}">
          <p14:sldIdLst>
            <p14:sldId id="350"/>
            <p14:sldId id="2451"/>
            <p14:sldId id="2408"/>
            <p14:sldId id="2429"/>
            <p14:sldId id="2366"/>
            <p14:sldId id="2461"/>
            <p14:sldId id="2462"/>
            <p14:sldId id="2444"/>
            <p14:sldId id="2445"/>
            <p14:sldId id="2446"/>
            <p14:sldId id="2447"/>
            <p14:sldId id="2448"/>
            <p14:sldId id="2455"/>
          </p14:sldIdLst>
        </p14:section>
        <p14:section name="OPPITUNTI 2" id="{B3BFDE41-8E03-4964-8417-53E8FFA4123A}">
          <p14:sldIdLst>
            <p14:sldId id="2441"/>
            <p14:sldId id="2416"/>
            <p14:sldId id="2414"/>
            <p14:sldId id="2453"/>
            <p14:sldId id="2415"/>
            <p14:sldId id="2299"/>
            <p14:sldId id="2391"/>
            <p14:sldId id="2452"/>
          </p14:sldIdLst>
        </p14:section>
        <p14:section name="OPPITUNTI 3" id="{6DB1D1B2-F1A5-417A-B0AC-F46F04DB5D58}">
          <p14:sldIdLst>
            <p14:sldId id="2442"/>
            <p14:sldId id="2425"/>
            <p14:sldId id="2454"/>
            <p14:sldId id="2427"/>
            <p14:sldId id="2459"/>
            <p14:sldId id="336"/>
            <p14:sldId id="329"/>
            <p14:sldId id="332"/>
            <p14:sldId id="339"/>
            <p14:sldId id="357"/>
            <p14:sldId id="335"/>
            <p14:sldId id="2463"/>
            <p14:sldId id="2460"/>
          </p14:sldIdLst>
        </p14:section>
        <p14:section name="OPPITUNTI 4" id="{E1947ACC-A281-48F7-A88E-7D71A5BCA121}">
          <p14:sldIdLst>
            <p14:sldId id="2443"/>
            <p14:sldId id="2434"/>
            <p14:sldId id="2466"/>
            <p14:sldId id="2467"/>
            <p14:sldId id="2468"/>
            <p14:sldId id="2469"/>
          </p14:sldIdLst>
        </p14:section>
        <p14:section name="LISÄMATERIAALI" id="{42805E1F-627D-446E-AA3E-3C3C99FC53BD}">
          <p14:sldIdLst>
            <p14:sldId id="2465"/>
            <p14:sldId id="2382"/>
            <p14:sldId id="2295"/>
            <p14:sldId id="2406"/>
            <p14:sldId id="2296"/>
            <p14:sldId id="2297"/>
            <p14:sldId id="2407"/>
            <p14:sldId id="231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540"/>
    <a:srgbClr val="008000"/>
    <a:srgbClr val="EB0003"/>
    <a:srgbClr val="C40206"/>
    <a:srgbClr val="FCE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12" dt="2026-09-23T18:07:35.670"/>
    <p1510:client id="{095D44FD-D110-5282-E80B-B77178732C0E}" v="762" dt="2026-09-23T17:10:38.721"/>
  </p1510:revLst>
</p1510:revInfo>
</file>

<file path=ppt/tableStyles.xml><?xml version="1.0" encoding="utf-8"?>
<a:tblStyleLst xmlns:a="http://schemas.openxmlformats.org/drawingml/2006/main" def="{5C22544A-7EE6-4342-B048-85BDC9FD1C3A}">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64"/>
    <p:restoredTop sz="94806"/>
  </p:normalViewPr>
  <p:slideViewPr>
    <p:cSldViewPr snapToGrid="0">
      <p:cViewPr varScale="1">
        <p:scale>
          <a:sx n="119" d="100"/>
          <a:sy n="119" d="100"/>
        </p:scale>
        <p:origin x="816" y="184"/>
      </p:cViewPr>
      <p:guideLst/>
    </p:cSldViewPr>
  </p:slideViewPr>
  <p:notesTextViewPr>
    <p:cViewPr>
      <p:scale>
        <a:sx n="1" d="1"/>
        <a:sy n="1" d="1"/>
      </p:scale>
      <p:origin x="0" y="0"/>
    </p:cViewPr>
  </p:notesTextViewPr>
  <p:notesViewPr>
    <p:cSldViewPr snapToGrid="0">
      <p:cViewPr varScale="1">
        <p:scale>
          <a:sx n="81" d="100"/>
          <a:sy n="81" d="100"/>
        </p:scale>
        <p:origin x="4024" y="1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font" Target="fonts/font3.fntdata"/><Relationship Id="rId68"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font" Target="fonts/font6.fntdata"/><Relationship Id="rId5" Type="http://schemas.openxmlformats.org/officeDocument/2006/relationships/slideMaster" Target="slideMasters/slideMaster2.xml"/><Relationship Id="rId61" Type="http://schemas.openxmlformats.org/officeDocument/2006/relationships/font" Target="fonts/font1.fntdata"/><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font" Target="fonts/font4.fntdata"/><Relationship Id="rId69"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font" Target="fonts/font7.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font" Target="fonts/font2.fntdata"/><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notesMaster" Target="notesMasters/notesMaster1.xml"/><Relationship Id="rId65" Type="http://schemas.openxmlformats.org/officeDocument/2006/relationships/font" Target="fonts/font5.fntdata"/><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4.xml"/><Relationship Id="rId7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3912DC-41E5-49DB-9652-A90172025410}" type="doc">
      <dgm:prSet loTypeId="urn:microsoft.com/office/officeart/2016/7/layout/BasicLinearProcessNumbered" loCatId="process" qsTypeId="urn:microsoft.com/office/officeart/2005/8/quickstyle/simple2" qsCatId="simple" csTypeId="urn:microsoft.com/office/officeart/2005/8/colors/accent2_2" csCatId="accent2" phldr="1"/>
      <dgm:spPr/>
      <dgm:t>
        <a:bodyPr/>
        <a:lstStyle/>
        <a:p>
          <a:endParaRPr lang="en-US"/>
        </a:p>
      </dgm:t>
    </dgm:pt>
    <dgm:pt modelId="{ABFDF2C1-CC83-49EA-97B2-6788059D8894}">
      <dgm:prSet/>
      <dgm:spPr/>
      <dgm:t>
        <a:bodyPr/>
        <a:lstStyle/>
        <a:p>
          <a:r>
            <a:rPr lang="fi-FI" b="0" i="0" dirty="0"/>
            <a:t>Liiketoiminnan </a:t>
          </a:r>
          <a:r>
            <a:rPr lang="fi-FI" b="1" i="0" dirty="0"/>
            <a:t>ensisijainen päämäärä </a:t>
          </a:r>
          <a:r>
            <a:rPr lang="fi-FI" b="0" i="0" dirty="0"/>
            <a:t>on tehdä yhteiskunnallista hyvää</a:t>
          </a:r>
          <a:endParaRPr lang="en-US" dirty="0"/>
        </a:p>
      </dgm:t>
    </dgm:pt>
    <dgm:pt modelId="{62C65063-810A-4F9C-AF2A-A07C4BAED012}" type="parTrans" cxnId="{0571E96A-957F-451E-AD9E-20BF966EAF22}">
      <dgm:prSet/>
      <dgm:spPr/>
      <dgm:t>
        <a:bodyPr/>
        <a:lstStyle/>
        <a:p>
          <a:endParaRPr lang="en-US"/>
        </a:p>
      </dgm:t>
    </dgm:pt>
    <dgm:pt modelId="{7E4C61FD-224A-4D98-96FE-C46A355B7B9B}" type="sibTrans" cxnId="{0571E96A-957F-451E-AD9E-20BF966EAF22}">
      <dgm:prSet phldrT="1" phldr="0"/>
      <dgm:spPr/>
      <dgm:t>
        <a:bodyPr/>
        <a:lstStyle/>
        <a:p>
          <a:r>
            <a:rPr lang="en-US"/>
            <a:t>1</a:t>
          </a:r>
        </a:p>
      </dgm:t>
    </dgm:pt>
    <dgm:pt modelId="{D5B4B285-9DC8-486F-B765-B0C228BF86C0}">
      <dgm:prSet/>
      <dgm:spPr/>
      <dgm:t>
        <a:bodyPr/>
        <a:lstStyle/>
        <a:p>
          <a:r>
            <a:rPr lang="fi-FI" b="0" i="0" dirty="0"/>
            <a:t>Käyttää </a:t>
          </a:r>
          <a:r>
            <a:rPr lang="fi-FI" b="1" i="0" dirty="0"/>
            <a:t>suurimman osan voitostaan </a:t>
          </a:r>
          <a:r>
            <a:rPr lang="fi-FI" b="0" i="0" dirty="0"/>
            <a:t>yhteiskunnallisen päämäärän edistämiseen</a:t>
          </a:r>
          <a:endParaRPr lang="en-US" dirty="0"/>
        </a:p>
      </dgm:t>
    </dgm:pt>
    <dgm:pt modelId="{F8176FE2-F529-46EF-BC44-F0341F18324C}" type="parTrans" cxnId="{2BEC04DA-071E-4E13-953E-01899064028E}">
      <dgm:prSet/>
      <dgm:spPr/>
      <dgm:t>
        <a:bodyPr/>
        <a:lstStyle/>
        <a:p>
          <a:endParaRPr lang="en-US"/>
        </a:p>
      </dgm:t>
    </dgm:pt>
    <dgm:pt modelId="{033D3770-9BE8-40C8-8E1B-8EADAE256F9A}" type="sibTrans" cxnId="{2BEC04DA-071E-4E13-953E-01899064028E}">
      <dgm:prSet phldrT="2" phldr="0"/>
      <dgm:spPr/>
      <dgm:t>
        <a:bodyPr/>
        <a:lstStyle/>
        <a:p>
          <a:r>
            <a:rPr lang="en-US"/>
            <a:t>2</a:t>
          </a:r>
        </a:p>
      </dgm:t>
    </dgm:pt>
    <dgm:pt modelId="{6717C346-84AF-4856-B80C-F9B5747A3279}">
      <dgm:prSet phldrT="[Teksti]" phldr="0"/>
      <dgm:spPr/>
      <dgm:t>
        <a:bodyPr/>
        <a:lstStyle/>
        <a:p>
          <a:pPr algn="l" rtl="0"/>
          <a:r>
            <a:rPr lang="fi-FI" sz="1800" dirty="0">
              <a:solidFill>
                <a:schemeClr val="tx1"/>
              </a:solidFill>
              <a:latin typeface="Noto Sans"/>
            </a:rPr>
            <a:t>Korostaa</a:t>
          </a:r>
          <a:r>
            <a:rPr lang="fi-FI" sz="1800" dirty="0">
              <a:solidFill>
                <a:schemeClr val="tx1"/>
              </a:solidFill>
            </a:rPr>
            <a:t> toiminnassaan </a:t>
          </a:r>
          <a:r>
            <a:rPr lang="fi-FI" sz="1800" b="1" dirty="0">
              <a:solidFill>
                <a:schemeClr val="tx1"/>
              </a:solidFill>
            </a:rPr>
            <a:t>vastuullisuutta, </a:t>
          </a:r>
          <a:r>
            <a:rPr lang="fi-FI" sz="1800" b="1" dirty="0">
              <a:solidFill>
                <a:schemeClr val="tx1"/>
              </a:solidFill>
              <a:latin typeface="Noto Sans"/>
            </a:rPr>
            <a:t>avoimuutta ja läpinäkyvyyttä</a:t>
          </a:r>
          <a:r>
            <a:rPr lang="fi-FI" sz="1800" dirty="0">
              <a:solidFill>
                <a:schemeClr val="tx1"/>
              </a:solidFill>
            </a:rPr>
            <a:t> sekä hallintomallissaan </a:t>
          </a:r>
          <a:r>
            <a:rPr lang="fi-FI" sz="1800" b="1" dirty="0">
              <a:solidFill>
                <a:schemeClr val="tx1"/>
              </a:solidFill>
            </a:rPr>
            <a:t>osallisuutta ja demokratiaa</a:t>
          </a:r>
        </a:p>
      </dgm:t>
    </dgm:pt>
    <dgm:pt modelId="{DE8318FF-032F-4C8C-B3AB-F0D315D13BE9}" type="parTrans" cxnId="{916E8FCE-3154-49EE-8BA4-74045ADB8CCA}">
      <dgm:prSet/>
      <dgm:spPr/>
    </dgm:pt>
    <dgm:pt modelId="{7A6C6017-0042-4ACB-9195-229142D06D55}" type="sibTrans" cxnId="{916E8FCE-3154-49EE-8BA4-74045ADB8CCA}">
      <dgm:prSet phldrT="3" phldr="0"/>
      <dgm:spPr/>
      <dgm:t>
        <a:bodyPr/>
        <a:lstStyle/>
        <a:p>
          <a:r>
            <a:rPr lang="fi-FI"/>
            <a:t>3</a:t>
          </a:r>
        </a:p>
      </dgm:t>
    </dgm:pt>
    <dgm:pt modelId="{2D93E8F5-6411-E740-9410-81533B7FB72C}" type="pres">
      <dgm:prSet presAssocID="{443912DC-41E5-49DB-9652-A90172025410}" presName="Name0" presStyleCnt="0">
        <dgm:presLayoutVars>
          <dgm:animLvl val="lvl"/>
          <dgm:resizeHandles val="exact"/>
        </dgm:presLayoutVars>
      </dgm:prSet>
      <dgm:spPr/>
    </dgm:pt>
    <dgm:pt modelId="{9195EFDC-EDB3-D442-A933-6310DFC2D824}" type="pres">
      <dgm:prSet presAssocID="{ABFDF2C1-CC83-49EA-97B2-6788059D8894}" presName="compositeNode" presStyleCnt="0">
        <dgm:presLayoutVars>
          <dgm:bulletEnabled val="1"/>
        </dgm:presLayoutVars>
      </dgm:prSet>
      <dgm:spPr/>
    </dgm:pt>
    <dgm:pt modelId="{2D5291FA-9BC3-5940-99C5-B35DC0727AA6}" type="pres">
      <dgm:prSet presAssocID="{ABFDF2C1-CC83-49EA-97B2-6788059D8894}" presName="bgRect" presStyleLbl="bgAccFollowNode1" presStyleIdx="0" presStyleCnt="3"/>
      <dgm:spPr/>
    </dgm:pt>
    <dgm:pt modelId="{BCC0570C-9BAC-4141-A649-0223541E960E}" type="pres">
      <dgm:prSet presAssocID="{7E4C61FD-224A-4D98-96FE-C46A355B7B9B}" presName="sibTransNodeCircle" presStyleLbl="alignNode1" presStyleIdx="0" presStyleCnt="6">
        <dgm:presLayoutVars>
          <dgm:chMax val="0"/>
          <dgm:bulletEnabled/>
        </dgm:presLayoutVars>
      </dgm:prSet>
      <dgm:spPr/>
    </dgm:pt>
    <dgm:pt modelId="{C90A35C6-7072-114A-92DC-DB5C4B4419AA}" type="pres">
      <dgm:prSet presAssocID="{ABFDF2C1-CC83-49EA-97B2-6788059D8894}" presName="bottomLine" presStyleLbl="alignNode1" presStyleIdx="1" presStyleCnt="6">
        <dgm:presLayoutVars/>
      </dgm:prSet>
      <dgm:spPr/>
    </dgm:pt>
    <dgm:pt modelId="{A1926B9D-D6E8-3E42-A83B-92E1F66E2D9D}" type="pres">
      <dgm:prSet presAssocID="{ABFDF2C1-CC83-49EA-97B2-6788059D8894}" presName="nodeText" presStyleLbl="bgAccFollowNode1" presStyleIdx="0" presStyleCnt="3">
        <dgm:presLayoutVars>
          <dgm:bulletEnabled val="1"/>
        </dgm:presLayoutVars>
      </dgm:prSet>
      <dgm:spPr/>
    </dgm:pt>
    <dgm:pt modelId="{CE242E34-48A8-324B-8FEC-95DE77C02547}" type="pres">
      <dgm:prSet presAssocID="{7E4C61FD-224A-4D98-96FE-C46A355B7B9B}" presName="sibTrans" presStyleCnt="0"/>
      <dgm:spPr/>
    </dgm:pt>
    <dgm:pt modelId="{D2BC1D83-705B-DD4A-9824-F3E17733B726}" type="pres">
      <dgm:prSet presAssocID="{D5B4B285-9DC8-486F-B765-B0C228BF86C0}" presName="compositeNode" presStyleCnt="0">
        <dgm:presLayoutVars>
          <dgm:bulletEnabled val="1"/>
        </dgm:presLayoutVars>
      </dgm:prSet>
      <dgm:spPr/>
    </dgm:pt>
    <dgm:pt modelId="{3FFF1CE1-15ED-A443-8463-A42003EA88E4}" type="pres">
      <dgm:prSet presAssocID="{D5B4B285-9DC8-486F-B765-B0C228BF86C0}" presName="bgRect" presStyleLbl="bgAccFollowNode1" presStyleIdx="1" presStyleCnt="3"/>
      <dgm:spPr/>
    </dgm:pt>
    <dgm:pt modelId="{B454F50C-59B3-FA4A-9ED3-F24FFD0DB4F6}" type="pres">
      <dgm:prSet presAssocID="{033D3770-9BE8-40C8-8E1B-8EADAE256F9A}" presName="sibTransNodeCircle" presStyleLbl="alignNode1" presStyleIdx="2" presStyleCnt="6">
        <dgm:presLayoutVars>
          <dgm:chMax val="0"/>
          <dgm:bulletEnabled/>
        </dgm:presLayoutVars>
      </dgm:prSet>
      <dgm:spPr/>
    </dgm:pt>
    <dgm:pt modelId="{E572EFDF-1AD3-8045-A30D-9550569F3F2D}" type="pres">
      <dgm:prSet presAssocID="{D5B4B285-9DC8-486F-B765-B0C228BF86C0}" presName="bottomLine" presStyleLbl="alignNode1" presStyleIdx="3" presStyleCnt="6">
        <dgm:presLayoutVars/>
      </dgm:prSet>
      <dgm:spPr/>
    </dgm:pt>
    <dgm:pt modelId="{14C2C1F7-56DD-6A4F-A434-EEB5849C758F}" type="pres">
      <dgm:prSet presAssocID="{D5B4B285-9DC8-486F-B765-B0C228BF86C0}" presName="nodeText" presStyleLbl="bgAccFollowNode1" presStyleIdx="1" presStyleCnt="3">
        <dgm:presLayoutVars>
          <dgm:bulletEnabled val="1"/>
        </dgm:presLayoutVars>
      </dgm:prSet>
      <dgm:spPr/>
    </dgm:pt>
    <dgm:pt modelId="{A824558E-E902-4C3C-9FC7-CD7CEAD60A79}" type="pres">
      <dgm:prSet presAssocID="{033D3770-9BE8-40C8-8E1B-8EADAE256F9A}" presName="sibTrans" presStyleCnt="0"/>
      <dgm:spPr/>
    </dgm:pt>
    <dgm:pt modelId="{73FFF281-C68E-488E-AF19-E03EA6E659F1}" type="pres">
      <dgm:prSet presAssocID="{6717C346-84AF-4856-B80C-F9B5747A3279}" presName="compositeNode" presStyleCnt="0">
        <dgm:presLayoutVars>
          <dgm:bulletEnabled val="1"/>
        </dgm:presLayoutVars>
      </dgm:prSet>
      <dgm:spPr/>
    </dgm:pt>
    <dgm:pt modelId="{6DB18C1D-F4A2-4DD3-A244-413034CA8A73}" type="pres">
      <dgm:prSet presAssocID="{6717C346-84AF-4856-B80C-F9B5747A3279}" presName="bgRect" presStyleLbl="bgAccFollowNode1" presStyleIdx="2" presStyleCnt="3"/>
      <dgm:spPr/>
    </dgm:pt>
    <dgm:pt modelId="{A0BB0BC2-4735-4158-9688-69E7238CB6CE}" type="pres">
      <dgm:prSet presAssocID="{7A6C6017-0042-4ACB-9195-229142D06D55}" presName="sibTransNodeCircle" presStyleLbl="alignNode1" presStyleIdx="4" presStyleCnt="6">
        <dgm:presLayoutVars>
          <dgm:chMax val="0"/>
          <dgm:bulletEnabled/>
        </dgm:presLayoutVars>
      </dgm:prSet>
      <dgm:spPr/>
    </dgm:pt>
    <dgm:pt modelId="{B56C7A61-6AEF-4367-8C85-72AA6B6AADCA}" type="pres">
      <dgm:prSet presAssocID="{6717C346-84AF-4856-B80C-F9B5747A3279}" presName="bottomLine" presStyleLbl="alignNode1" presStyleIdx="5" presStyleCnt="6">
        <dgm:presLayoutVars/>
      </dgm:prSet>
      <dgm:spPr/>
    </dgm:pt>
    <dgm:pt modelId="{274D190F-0F01-4A70-9B49-E816CBFAA978}" type="pres">
      <dgm:prSet presAssocID="{6717C346-84AF-4856-B80C-F9B5747A3279}" presName="nodeText" presStyleLbl="bgAccFollowNode1" presStyleIdx="2" presStyleCnt="3">
        <dgm:presLayoutVars>
          <dgm:bulletEnabled val="1"/>
        </dgm:presLayoutVars>
      </dgm:prSet>
      <dgm:spPr/>
    </dgm:pt>
  </dgm:ptLst>
  <dgm:cxnLst>
    <dgm:cxn modelId="{EB1E7A01-81DD-418E-B931-7D66A2DAFB80}" type="presOf" srcId="{D5B4B285-9DC8-486F-B765-B0C228BF86C0}" destId="{3FFF1CE1-15ED-A443-8463-A42003EA88E4}" srcOrd="0" destOrd="0" presId="urn:microsoft.com/office/officeart/2016/7/layout/BasicLinearProcessNumbered"/>
    <dgm:cxn modelId="{20018302-93BF-4131-9CA5-54C186D4AE5F}" type="presOf" srcId="{6717C346-84AF-4856-B80C-F9B5747A3279}" destId="{274D190F-0F01-4A70-9B49-E816CBFAA978}" srcOrd="1" destOrd="0" presId="urn:microsoft.com/office/officeart/2016/7/layout/BasicLinearProcessNumbered"/>
    <dgm:cxn modelId="{AF341D11-96C0-4016-95EA-18A8E4737B12}" type="presOf" srcId="{D5B4B285-9DC8-486F-B765-B0C228BF86C0}" destId="{14C2C1F7-56DD-6A4F-A434-EEB5849C758F}" srcOrd="1" destOrd="0" presId="urn:microsoft.com/office/officeart/2016/7/layout/BasicLinearProcessNumbered"/>
    <dgm:cxn modelId="{1A470B1E-365E-4275-96BF-5D6BCE1056E9}" type="presOf" srcId="{ABFDF2C1-CC83-49EA-97B2-6788059D8894}" destId="{A1926B9D-D6E8-3E42-A83B-92E1F66E2D9D}" srcOrd="1" destOrd="0" presId="urn:microsoft.com/office/officeart/2016/7/layout/BasicLinearProcessNumbered"/>
    <dgm:cxn modelId="{8E222D3A-0104-4795-A386-580077E908C5}" type="presOf" srcId="{033D3770-9BE8-40C8-8E1B-8EADAE256F9A}" destId="{B454F50C-59B3-FA4A-9ED3-F24FFD0DB4F6}" srcOrd="0" destOrd="0" presId="urn:microsoft.com/office/officeart/2016/7/layout/BasicLinearProcessNumbered"/>
    <dgm:cxn modelId="{2CA34F49-042D-4344-8B06-849F62D28181}" type="presOf" srcId="{6717C346-84AF-4856-B80C-F9B5747A3279}" destId="{6DB18C1D-F4A2-4DD3-A244-413034CA8A73}" srcOrd="0" destOrd="0" presId="urn:microsoft.com/office/officeart/2016/7/layout/BasicLinearProcessNumbered"/>
    <dgm:cxn modelId="{0571E96A-957F-451E-AD9E-20BF966EAF22}" srcId="{443912DC-41E5-49DB-9652-A90172025410}" destId="{ABFDF2C1-CC83-49EA-97B2-6788059D8894}" srcOrd="0" destOrd="0" parTransId="{62C65063-810A-4F9C-AF2A-A07C4BAED012}" sibTransId="{7E4C61FD-224A-4D98-96FE-C46A355B7B9B}"/>
    <dgm:cxn modelId="{E925E877-650D-5A4E-9B8F-5B874A4EEDC3}" type="presOf" srcId="{443912DC-41E5-49DB-9652-A90172025410}" destId="{2D93E8F5-6411-E740-9410-81533B7FB72C}" srcOrd="0" destOrd="0" presId="urn:microsoft.com/office/officeart/2016/7/layout/BasicLinearProcessNumbered"/>
    <dgm:cxn modelId="{19AE7786-29E8-462C-834E-1D42BAD8BC3C}" type="presOf" srcId="{7E4C61FD-224A-4D98-96FE-C46A355B7B9B}" destId="{BCC0570C-9BAC-4141-A649-0223541E960E}" srcOrd="0" destOrd="0" presId="urn:microsoft.com/office/officeart/2016/7/layout/BasicLinearProcessNumbered"/>
    <dgm:cxn modelId="{916E8FCE-3154-49EE-8BA4-74045ADB8CCA}" srcId="{443912DC-41E5-49DB-9652-A90172025410}" destId="{6717C346-84AF-4856-B80C-F9B5747A3279}" srcOrd="2" destOrd="0" parTransId="{DE8318FF-032F-4C8C-B3AB-F0D315D13BE9}" sibTransId="{7A6C6017-0042-4ACB-9195-229142D06D55}"/>
    <dgm:cxn modelId="{2BEC04DA-071E-4E13-953E-01899064028E}" srcId="{443912DC-41E5-49DB-9652-A90172025410}" destId="{D5B4B285-9DC8-486F-B765-B0C228BF86C0}" srcOrd="1" destOrd="0" parTransId="{F8176FE2-F529-46EF-BC44-F0341F18324C}" sibTransId="{033D3770-9BE8-40C8-8E1B-8EADAE256F9A}"/>
    <dgm:cxn modelId="{4D34C4DF-7A92-4FF9-A3FA-2697A81FF9C0}" type="presOf" srcId="{7A6C6017-0042-4ACB-9195-229142D06D55}" destId="{A0BB0BC2-4735-4158-9688-69E7238CB6CE}" srcOrd="0" destOrd="0" presId="urn:microsoft.com/office/officeart/2016/7/layout/BasicLinearProcessNumbered"/>
    <dgm:cxn modelId="{018424E6-6FA0-47DB-B539-8018DA37D685}" type="presOf" srcId="{ABFDF2C1-CC83-49EA-97B2-6788059D8894}" destId="{2D5291FA-9BC3-5940-99C5-B35DC0727AA6}" srcOrd="0" destOrd="0" presId="urn:microsoft.com/office/officeart/2016/7/layout/BasicLinearProcessNumbered"/>
    <dgm:cxn modelId="{C3A72663-D41D-4D9B-A1B8-4E40E4688C68}" type="presParOf" srcId="{2D93E8F5-6411-E740-9410-81533B7FB72C}" destId="{9195EFDC-EDB3-D442-A933-6310DFC2D824}" srcOrd="0" destOrd="0" presId="urn:microsoft.com/office/officeart/2016/7/layout/BasicLinearProcessNumbered"/>
    <dgm:cxn modelId="{1623B961-BB3D-4234-BD2F-4923B96A00DD}" type="presParOf" srcId="{9195EFDC-EDB3-D442-A933-6310DFC2D824}" destId="{2D5291FA-9BC3-5940-99C5-B35DC0727AA6}" srcOrd="0" destOrd="0" presId="urn:microsoft.com/office/officeart/2016/7/layout/BasicLinearProcessNumbered"/>
    <dgm:cxn modelId="{947ACA9A-7687-457B-B692-D6D63BB1E0FF}" type="presParOf" srcId="{9195EFDC-EDB3-D442-A933-6310DFC2D824}" destId="{BCC0570C-9BAC-4141-A649-0223541E960E}" srcOrd="1" destOrd="0" presId="urn:microsoft.com/office/officeart/2016/7/layout/BasicLinearProcessNumbered"/>
    <dgm:cxn modelId="{E18D4E7B-AEE9-45F5-B353-75BFDA8FA8DA}" type="presParOf" srcId="{9195EFDC-EDB3-D442-A933-6310DFC2D824}" destId="{C90A35C6-7072-114A-92DC-DB5C4B4419AA}" srcOrd="2" destOrd="0" presId="urn:microsoft.com/office/officeart/2016/7/layout/BasicLinearProcessNumbered"/>
    <dgm:cxn modelId="{1B3C6B25-0CA1-4CB3-AB73-3E8A3FD3DF6D}" type="presParOf" srcId="{9195EFDC-EDB3-D442-A933-6310DFC2D824}" destId="{A1926B9D-D6E8-3E42-A83B-92E1F66E2D9D}" srcOrd="3" destOrd="0" presId="urn:microsoft.com/office/officeart/2016/7/layout/BasicLinearProcessNumbered"/>
    <dgm:cxn modelId="{51825B63-71B7-49F2-B750-D7733C56F4C1}" type="presParOf" srcId="{2D93E8F5-6411-E740-9410-81533B7FB72C}" destId="{CE242E34-48A8-324B-8FEC-95DE77C02547}" srcOrd="1" destOrd="0" presId="urn:microsoft.com/office/officeart/2016/7/layout/BasicLinearProcessNumbered"/>
    <dgm:cxn modelId="{3FA39EC9-2A59-4C74-A059-1C7382D25769}" type="presParOf" srcId="{2D93E8F5-6411-E740-9410-81533B7FB72C}" destId="{D2BC1D83-705B-DD4A-9824-F3E17733B726}" srcOrd="2" destOrd="0" presId="urn:microsoft.com/office/officeart/2016/7/layout/BasicLinearProcessNumbered"/>
    <dgm:cxn modelId="{5EAEED36-A8D0-4778-B6BD-B122B017A5C3}" type="presParOf" srcId="{D2BC1D83-705B-DD4A-9824-F3E17733B726}" destId="{3FFF1CE1-15ED-A443-8463-A42003EA88E4}" srcOrd="0" destOrd="0" presId="urn:microsoft.com/office/officeart/2016/7/layout/BasicLinearProcessNumbered"/>
    <dgm:cxn modelId="{D5A9002E-DC2F-4766-8E6E-CEE1AD3F186D}" type="presParOf" srcId="{D2BC1D83-705B-DD4A-9824-F3E17733B726}" destId="{B454F50C-59B3-FA4A-9ED3-F24FFD0DB4F6}" srcOrd="1" destOrd="0" presId="urn:microsoft.com/office/officeart/2016/7/layout/BasicLinearProcessNumbered"/>
    <dgm:cxn modelId="{00F68903-8C3E-4FE9-A1F1-5E3C22DE1815}" type="presParOf" srcId="{D2BC1D83-705B-DD4A-9824-F3E17733B726}" destId="{E572EFDF-1AD3-8045-A30D-9550569F3F2D}" srcOrd="2" destOrd="0" presId="urn:microsoft.com/office/officeart/2016/7/layout/BasicLinearProcessNumbered"/>
    <dgm:cxn modelId="{DB224ECA-C70A-4D0A-A9D2-B95E7F73962E}" type="presParOf" srcId="{D2BC1D83-705B-DD4A-9824-F3E17733B726}" destId="{14C2C1F7-56DD-6A4F-A434-EEB5849C758F}" srcOrd="3" destOrd="0" presId="urn:microsoft.com/office/officeart/2016/7/layout/BasicLinearProcessNumbered"/>
    <dgm:cxn modelId="{EBCFF88A-BD8F-466D-BF3E-7DBC3A280C26}" type="presParOf" srcId="{2D93E8F5-6411-E740-9410-81533B7FB72C}" destId="{A824558E-E902-4C3C-9FC7-CD7CEAD60A79}" srcOrd="3" destOrd="0" presId="urn:microsoft.com/office/officeart/2016/7/layout/BasicLinearProcessNumbered"/>
    <dgm:cxn modelId="{58E15121-EB1F-47C4-B099-7FCC89A58EED}" type="presParOf" srcId="{2D93E8F5-6411-E740-9410-81533B7FB72C}" destId="{73FFF281-C68E-488E-AF19-E03EA6E659F1}" srcOrd="4" destOrd="0" presId="urn:microsoft.com/office/officeart/2016/7/layout/BasicLinearProcessNumbered"/>
    <dgm:cxn modelId="{75EC42A2-7BA8-4251-9393-0DFBCEB2ABB6}" type="presParOf" srcId="{73FFF281-C68E-488E-AF19-E03EA6E659F1}" destId="{6DB18C1D-F4A2-4DD3-A244-413034CA8A73}" srcOrd="0" destOrd="0" presId="urn:microsoft.com/office/officeart/2016/7/layout/BasicLinearProcessNumbered"/>
    <dgm:cxn modelId="{751D8E78-E9AE-4FF4-831E-63CE99C7E838}" type="presParOf" srcId="{73FFF281-C68E-488E-AF19-E03EA6E659F1}" destId="{A0BB0BC2-4735-4158-9688-69E7238CB6CE}" srcOrd="1" destOrd="0" presId="urn:microsoft.com/office/officeart/2016/7/layout/BasicLinearProcessNumbered"/>
    <dgm:cxn modelId="{A01D7DC9-6CCB-4C45-A21A-1277D23195C9}" type="presParOf" srcId="{73FFF281-C68E-488E-AF19-E03EA6E659F1}" destId="{B56C7A61-6AEF-4367-8C85-72AA6B6AADCA}" srcOrd="2" destOrd="0" presId="urn:microsoft.com/office/officeart/2016/7/layout/BasicLinearProcessNumbered"/>
    <dgm:cxn modelId="{1E7AE616-7A9B-4CAE-B221-C7704C07D017}" type="presParOf" srcId="{73FFF281-C68E-488E-AF19-E03EA6E659F1}" destId="{274D190F-0F01-4A70-9B49-E816CBFAA978}"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5291FA-9BC3-5940-99C5-B35DC0727AA6}">
      <dsp:nvSpPr>
        <dsp:cNvPr id="0" name=""/>
        <dsp:cNvSpPr/>
      </dsp:nvSpPr>
      <dsp:spPr>
        <a:xfrm>
          <a:off x="0" y="0"/>
          <a:ext cx="3354344" cy="4105118"/>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1518" tIns="330200" rIns="261518" bIns="330200" numCol="1" spcCol="1270" anchor="t" anchorCtr="0">
          <a:noAutofit/>
        </a:bodyPr>
        <a:lstStyle/>
        <a:p>
          <a:pPr marL="0" lvl="0" indent="0" algn="l" defTabSz="711200">
            <a:lnSpc>
              <a:spcPct val="90000"/>
            </a:lnSpc>
            <a:spcBef>
              <a:spcPct val="0"/>
            </a:spcBef>
            <a:spcAft>
              <a:spcPct val="35000"/>
            </a:spcAft>
            <a:buNone/>
          </a:pPr>
          <a:r>
            <a:rPr lang="fi-FI" sz="1600" b="0" i="0" kern="1200" dirty="0"/>
            <a:t>Liiketoiminnan </a:t>
          </a:r>
          <a:r>
            <a:rPr lang="fi-FI" sz="1600" b="1" i="0" kern="1200" dirty="0"/>
            <a:t>ensisijainen päämäärä </a:t>
          </a:r>
          <a:r>
            <a:rPr lang="fi-FI" sz="1600" b="0" i="0" kern="1200" dirty="0"/>
            <a:t>on tehdä yhteiskunnallista hyvää</a:t>
          </a:r>
          <a:endParaRPr lang="en-US" sz="1600" kern="1200" dirty="0"/>
        </a:p>
      </dsp:txBody>
      <dsp:txXfrm>
        <a:off x="0" y="1559944"/>
        <a:ext cx="3354344" cy="2463070"/>
      </dsp:txXfrm>
    </dsp:sp>
    <dsp:sp modelId="{BCC0570C-9BAC-4141-A649-0223541E960E}">
      <dsp:nvSpPr>
        <dsp:cNvPr id="0" name=""/>
        <dsp:cNvSpPr/>
      </dsp:nvSpPr>
      <dsp:spPr>
        <a:xfrm>
          <a:off x="1061404" y="410511"/>
          <a:ext cx="1231535" cy="123153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6015" tIns="12700" rIns="96015"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241758" y="590865"/>
        <a:ext cx="870827" cy="870827"/>
      </dsp:txXfrm>
    </dsp:sp>
    <dsp:sp modelId="{C90A35C6-7072-114A-92DC-DB5C4B4419AA}">
      <dsp:nvSpPr>
        <dsp:cNvPr id="0" name=""/>
        <dsp:cNvSpPr/>
      </dsp:nvSpPr>
      <dsp:spPr>
        <a:xfrm>
          <a:off x="0" y="4105046"/>
          <a:ext cx="3354344"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FFF1CE1-15ED-A443-8463-A42003EA88E4}">
      <dsp:nvSpPr>
        <dsp:cNvPr id="0" name=""/>
        <dsp:cNvSpPr/>
      </dsp:nvSpPr>
      <dsp:spPr>
        <a:xfrm>
          <a:off x="3689778" y="0"/>
          <a:ext cx="3354344" cy="4105118"/>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1518" tIns="330200" rIns="261518" bIns="330200" numCol="1" spcCol="1270" anchor="t" anchorCtr="0">
          <a:noAutofit/>
        </a:bodyPr>
        <a:lstStyle/>
        <a:p>
          <a:pPr marL="0" lvl="0" indent="0" algn="l" defTabSz="711200">
            <a:lnSpc>
              <a:spcPct val="90000"/>
            </a:lnSpc>
            <a:spcBef>
              <a:spcPct val="0"/>
            </a:spcBef>
            <a:spcAft>
              <a:spcPct val="35000"/>
            </a:spcAft>
            <a:buNone/>
          </a:pPr>
          <a:r>
            <a:rPr lang="fi-FI" sz="1600" b="0" i="0" kern="1200" dirty="0"/>
            <a:t>Käyttää </a:t>
          </a:r>
          <a:r>
            <a:rPr lang="fi-FI" sz="1600" b="1" i="0" kern="1200" dirty="0"/>
            <a:t>suurimman osan voitostaan </a:t>
          </a:r>
          <a:r>
            <a:rPr lang="fi-FI" sz="1600" b="0" i="0" kern="1200" dirty="0"/>
            <a:t>yhteiskunnallisen päämäärän edistämiseen</a:t>
          </a:r>
          <a:endParaRPr lang="en-US" sz="1600" kern="1200" dirty="0"/>
        </a:p>
      </dsp:txBody>
      <dsp:txXfrm>
        <a:off x="3689778" y="1559944"/>
        <a:ext cx="3354344" cy="2463070"/>
      </dsp:txXfrm>
    </dsp:sp>
    <dsp:sp modelId="{B454F50C-59B3-FA4A-9ED3-F24FFD0DB4F6}">
      <dsp:nvSpPr>
        <dsp:cNvPr id="0" name=""/>
        <dsp:cNvSpPr/>
      </dsp:nvSpPr>
      <dsp:spPr>
        <a:xfrm>
          <a:off x="4751183" y="410511"/>
          <a:ext cx="1231535" cy="123153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6015" tIns="12700" rIns="96015"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931537" y="590865"/>
        <a:ext cx="870827" cy="870827"/>
      </dsp:txXfrm>
    </dsp:sp>
    <dsp:sp modelId="{E572EFDF-1AD3-8045-A30D-9550569F3F2D}">
      <dsp:nvSpPr>
        <dsp:cNvPr id="0" name=""/>
        <dsp:cNvSpPr/>
      </dsp:nvSpPr>
      <dsp:spPr>
        <a:xfrm>
          <a:off x="3689778" y="4105046"/>
          <a:ext cx="3354344"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DB18C1D-F4A2-4DD3-A244-413034CA8A73}">
      <dsp:nvSpPr>
        <dsp:cNvPr id="0" name=""/>
        <dsp:cNvSpPr/>
      </dsp:nvSpPr>
      <dsp:spPr>
        <a:xfrm>
          <a:off x="7379557" y="0"/>
          <a:ext cx="3354344" cy="4105118"/>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1518" tIns="330200" rIns="261518" bIns="330200" numCol="1" spcCol="1270" anchor="t" anchorCtr="0">
          <a:noAutofit/>
        </a:bodyPr>
        <a:lstStyle/>
        <a:p>
          <a:pPr marL="0" lvl="0" indent="0" algn="l" defTabSz="711200" rtl="0">
            <a:lnSpc>
              <a:spcPct val="90000"/>
            </a:lnSpc>
            <a:spcBef>
              <a:spcPct val="0"/>
            </a:spcBef>
            <a:spcAft>
              <a:spcPct val="35000"/>
            </a:spcAft>
            <a:buNone/>
          </a:pPr>
          <a:r>
            <a:rPr lang="fi-FI" sz="1600" kern="1200" dirty="0">
              <a:solidFill>
                <a:schemeClr val="tx1"/>
              </a:solidFill>
              <a:latin typeface="Noto Sans"/>
            </a:rPr>
            <a:t>Korostaa</a:t>
          </a:r>
          <a:r>
            <a:rPr lang="fi-FI" sz="1600" kern="1200" dirty="0">
              <a:solidFill>
                <a:schemeClr val="tx1"/>
              </a:solidFill>
            </a:rPr>
            <a:t> toiminnassaan </a:t>
          </a:r>
          <a:r>
            <a:rPr lang="fi-FI" sz="1600" b="1" kern="1200" dirty="0">
              <a:solidFill>
                <a:schemeClr val="tx1"/>
              </a:solidFill>
            </a:rPr>
            <a:t>vastuullisuutta, </a:t>
          </a:r>
          <a:r>
            <a:rPr lang="fi-FI" sz="1600" b="1" kern="1200" dirty="0">
              <a:solidFill>
                <a:schemeClr val="tx1"/>
              </a:solidFill>
              <a:latin typeface="Noto Sans"/>
            </a:rPr>
            <a:t>avoimuutta ja läpinäkyvyyttä</a:t>
          </a:r>
          <a:r>
            <a:rPr lang="fi-FI" sz="1600" kern="1200" dirty="0">
              <a:solidFill>
                <a:schemeClr val="tx1"/>
              </a:solidFill>
            </a:rPr>
            <a:t> sekä hallintomallissaan </a:t>
          </a:r>
          <a:r>
            <a:rPr lang="fi-FI" sz="1600" b="1" kern="1200" dirty="0">
              <a:solidFill>
                <a:schemeClr val="tx1"/>
              </a:solidFill>
            </a:rPr>
            <a:t>osallisuutta ja demokratiaa</a:t>
          </a:r>
        </a:p>
      </dsp:txBody>
      <dsp:txXfrm>
        <a:off x="7379557" y="1559944"/>
        <a:ext cx="3354344" cy="2463070"/>
      </dsp:txXfrm>
    </dsp:sp>
    <dsp:sp modelId="{A0BB0BC2-4735-4158-9688-69E7238CB6CE}">
      <dsp:nvSpPr>
        <dsp:cNvPr id="0" name=""/>
        <dsp:cNvSpPr/>
      </dsp:nvSpPr>
      <dsp:spPr>
        <a:xfrm>
          <a:off x="8440962" y="410511"/>
          <a:ext cx="1231535" cy="123153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6015" tIns="12700" rIns="96015" bIns="12700" numCol="1" spcCol="1270" anchor="ctr" anchorCtr="0">
          <a:noAutofit/>
        </a:bodyPr>
        <a:lstStyle/>
        <a:p>
          <a:pPr marL="0" lvl="0" indent="0" algn="ctr" defTabSz="2133600">
            <a:lnSpc>
              <a:spcPct val="90000"/>
            </a:lnSpc>
            <a:spcBef>
              <a:spcPct val="0"/>
            </a:spcBef>
            <a:spcAft>
              <a:spcPct val="35000"/>
            </a:spcAft>
            <a:buNone/>
          </a:pPr>
          <a:r>
            <a:rPr lang="fi-FI" sz="4800" kern="1200"/>
            <a:t>3</a:t>
          </a:r>
        </a:p>
      </dsp:txBody>
      <dsp:txXfrm>
        <a:off x="8621316" y="590865"/>
        <a:ext cx="870827" cy="870827"/>
      </dsp:txXfrm>
    </dsp:sp>
    <dsp:sp modelId="{B56C7A61-6AEF-4367-8C85-72AA6B6AADCA}">
      <dsp:nvSpPr>
        <dsp:cNvPr id="0" name=""/>
        <dsp:cNvSpPr/>
      </dsp:nvSpPr>
      <dsp:spPr>
        <a:xfrm>
          <a:off x="7379557" y="4105046"/>
          <a:ext cx="3354344"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2C715C16-8BBA-45EE-AFC3-52C2C8125C51}">
          <dgm:prSet phldrT="1"/>
          <dgm:t>
            <a:bodyPr/>
            <a:lstStyle/>
            <a:p>
              <a:r>
                <a:t>1</a:t>
              </a:r>
            </a:p>
          </dgm:t>
        </dgm:pt>
        <dgm:pt modelId="201" type="sibTrans" cxnId="{86A14CBF-304B-45B7-8314-C0C59CD02039}">
          <dgm:prSet phldrT="2"/>
          <dgm:t>
            <a:bodyPr/>
            <a:lstStyle/>
            <a:p>
              <a:r>
                <a:t>2</a:t>
              </a:r>
            </a:p>
          </dgm:t>
        </dgm:pt>
        <dgm:pt modelId="301" type="sibTrans" cxnId="{F98B2474-618B-470A-B87D-5F82AE59BD57}">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91EF6A-6FE0-B34D-8638-7E989295D017}" type="datetimeFigureOut">
              <a:t>29.9.2026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7F056-52EB-334E-A772-23B3C0E55309}" type="slidenum">
              <a:t>‹#›</a:t>
            </a:fld>
            <a:endParaRPr lang="fi-FI"/>
          </a:p>
        </p:txBody>
      </p:sp>
    </p:spTree>
    <p:extLst>
      <p:ext uri="{BB962C8B-B14F-4D97-AF65-F5344CB8AC3E}">
        <p14:creationId xmlns:p14="http://schemas.microsoft.com/office/powerpoint/2010/main" val="1843854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youtu.be/QLrNmXShWgI?si=vd_8GwFjILEjF9qU"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youtube.com/watch?v=lCi3cUCuQmk"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youtube.com/watch?v=q4GMtU1WWqY"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youtube.com/watch?v=XDa42pMUGJQ"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9FB7F056-52EB-334E-A772-23B3C0E55309}" type="slidenum">
              <a:rPr lang="fi-FI" smtClean="0"/>
              <a:t>1</a:t>
            </a:fld>
            <a:endParaRPr lang="fi-FI"/>
          </a:p>
        </p:txBody>
      </p:sp>
    </p:spTree>
    <p:extLst>
      <p:ext uri="{BB962C8B-B14F-4D97-AF65-F5344CB8AC3E}">
        <p14:creationId xmlns:p14="http://schemas.microsoft.com/office/powerpoint/2010/main" val="1761235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err="1"/>
              <a:t>Logokooste</a:t>
            </a:r>
            <a:r>
              <a:rPr lang="en-GB"/>
              <a:t> </a:t>
            </a:r>
            <a:r>
              <a:rPr lang="en-GB" err="1"/>
              <a:t>alhaalla</a:t>
            </a:r>
            <a:r>
              <a:rPr lang="en-GB"/>
              <a:t>, </a:t>
            </a:r>
            <a:r>
              <a:rPr lang="en-GB" err="1"/>
              <a:t>vaaleansininen</a:t>
            </a:r>
            <a:br>
              <a:rPr lang="en-GB"/>
            </a:br>
            <a:br>
              <a:rPr lang="fi-FI"/>
            </a:br>
            <a:r>
              <a:rPr lang="fi-FI"/>
              <a:t>Jotta fontti pysyy oikeana (</a:t>
            </a:r>
            <a:r>
              <a:rPr lang="fi-FI" err="1"/>
              <a:t>Noto</a:t>
            </a:r>
            <a:r>
              <a:rPr lang="fi-FI"/>
              <a:t> </a:t>
            </a:r>
            <a:r>
              <a:rPr lang="fi-FI" err="1"/>
              <a:t>sans</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544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112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4EB07-9C79-4F03-2FCB-52CCBAEDA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7585F-69C6-74D9-01EF-FCB8B04A44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4FA2-2147-4A2B-605C-68ECEDB6CD00}"/>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6A98FD6D-21DA-D1A3-F8D4-AECD5EACFD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568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 Yrittäjän ominaisuudet</a:t>
            </a:r>
            <a:endParaRPr lang="en-US" dirty="0"/>
          </a:p>
          <a:p>
            <a:br>
              <a:rPr lang="fi-FI" dirty="0">
                <a:cs typeface="+mn-lt"/>
              </a:rPr>
            </a:br>
            <a:endParaRPr lang="en-US">
              <a:ea typeface="Calibri"/>
              <a:cs typeface="Calibri"/>
            </a:endParaRPr>
          </a:p>
          <a:p>
            <a:pPr marL="171450" indent="-171450">
              <a:buFont typeface="Arial,Sans-Serif"/>
              <a:buChar char="•"/>
            </a:pPr>
            <a:endParaRPr lang="en-US"/>
          </a:p>
          <a:p>
            <a:endParaRPr lang="fi-FI"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smtClean="0"/>
              <a:t>5</a:t>
            </a:fld>
            <a:endParaRPr lang="fi-FI"/>
          </a:p>
        </p:txBody>
      </p:sp>
    </p:spTree>
    <p:extLst>
      <p:ext uri="{BB962C8B-B14F-4D97-AF65-F5344CB8AC3E}">
        <p14:creationId xmlns:p14="http://schemas.microsoft.com/office/powerpoint/2010/main" val="3361636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VIDEO:  </a:t>
            </a:r>
            <a:r>
              <a:rPr lang="fi-FI" u="sng" dirty="0">
                <a:hlinkClick r:id="rId3"/>
              </a:rPr>
              <a:t>Mitä on yhteiskunnallinen yritystoiminta</a:t>
            </a:r>
            <a:endParaRPr lang="fi-FI"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6</a:t>
            </a:fld>
            <a:endParaRPr lang="fi-FI"/>
          </a:p>
        </p:txBody>
      </p:sp>
    </p:spTree>
    <p:extLst>
      <p:ext uri="{BB962C8B-B14F-4D97-AF65-F5344CB8AC3E}">
        <p14:creationId xmlns:p14="http://schemas.microsoft.com/office/powerpoint/2010/main" val="3334881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TEORIAOSIO: Mikä on yhteiskunnallinen yritys?</a:t>
            </a:r>
          </a:p>
        </p:txBody>
      </p:sp>
      <p:sp>
        <p:nvSpPr>
          <p:cNvPr id="4" name="Dian numeron paikkamerkki 3"/>
          <p:cNvSpPr>
            <a:spLocks noGrp="1"/>
          </p:cNvSpPr>
          <p:nvPr>
            <p:ph type="sldNum" sz="quarter" idx="5"/>
          </p:nvPr>
        </p:nvSpPr>
        <p:spPr/>
        <p:txBody>
          <a:bodyPr/>
          <a:lstStyle/>
          <a:p>
            <a:fld id="{9FB7F056-52EB-334E-A772-23B3C0E55309}" type="slidenum">
              <a:rPr lang="fi-FI" smtClean="0"/>
              <a:t>7</a:t>
            </a:fld>
            <a:endParaRPr lang="fi-FI"/>
          </a:p>
        </p:txBody>
      </p:sp>
    </p:spTree>
    <p:extLst>
      <p:ext uri="{BB962C8B-B14F-4D97-AF65-F5344CB8AC3E}">
        <p14:creationId xmlns:p14="http://schemas.microsoft.com/office/powerpoint/2010/main" val="1164646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spcBef>
                <a:spcPts val="1000"/>
              </a:spcBef>
              <a:defRPr/>
            </a:pPr>
            <a:r>
              <a:rPr lang="fi-FI" dirty="0">
                <a:solidFill>
                  <a:srgbClr val="000000"/>
                </a:solidFill>
              </a:rPr>
              <a:t>TEORIAOSIO: Mikä on yhteiskunnallinen yritys?</a:t>
            </a:r>
            <a:endParaRPr lang="fi-FI" dirty="0"/>
          </a:p>
          <a:p>
            <a:pPr>
              <a:spcBef>
                <a:spcPts val="1000"/>
              </a:spcBef>
              <a:defRPr/>
            </a:pPr>
            <a:endParaRPr lang="fi-FI" dirty="0">
              <a:solidFill>
                <a:srgbClr val="000000"/>
              </a:solidFill>
            </a:endParaRPr>
          </a:p>
          <a:p>
            <a:pPr marL="171450" indent="-171450">
              <a:spcBef>
                <a:spcPts val="1000"/>
              </a:spcBef>
              <a:buFont typeface="Arial"/>
              <a:buChar char="•"/>
              <a:defRPr/>
            </a:pPr>
            <a:r>
              <a:rPr lang="fi-FI" dirty="0">
                <a:solidFill>
                  <a:srgbClr val="000000"/>
                </a:solidFill>
              </a:rPr>
              <a:t>Yhteiskunnallisen yrityksen päämäärä voi olla esimerkiksi:</a:t>
            </a:r>
            <a:endParaRPr lang="fi-FI" dirty="0"/>
          </a:p>
          <a:p>
            <a:pPr marL="628650" lvl="1" indent="-171450">
              <a:spcBef>
                <a:spcPts val="500"/>
              </a:spcBef>
              <a:buFont typeface="Arial"/>
              <a:buChar char="•"/>
              <a:defRPr/>
            </a:pPr>
            <a:r>
              <a:rPr lang="fi-FI" dirty="0">
                <a:solidFill>
                  <a:srgbClr val="000000"/>
                </a:solidFill>
              </a:rPr>
              <a:t>Laadukkaat hyvinvointi- ja terveyspalvelut (esim. </a:t>
            </a:r>
            <a:r>
              <a:rPr lang="fi-FI" i="1" dirty="0">
                <a:solidFill>
                  <a:srgbClr val="000000"/>
                </a:solidFill>
              </a:rPr>
              <a:t>Rinnekodit Oy</a:t>
            </a:r>
            <a:r>
              <a:rPr lang="fi-FI" dirty="0">
                <a:solidFill>
                  <a:srgbClr val="000000"/>
                </a:solidFill>
              </a:rPr>
              <a:t>)</a:t>
            </a:r>
            <a:endParaRPr lang="fi-FI" dirty="0">
              <a:solidFill>
                <a:srgbClr val="000000"/>
              </a:solidFill>
              <a:ea typeface="Calibri"/>
              <a:cs typeface="Calibri"/>
            </a:endParaRPr>
          </a:p>
          <a:p>
            <a:pPr marL="628650" lvl="1" indent="-171450">
              <a:spcBef>
                <a:spcPts val="500"/>
              </a:spcBef>
              <a:buFont typeface="Arial"/>
              <a:buChar char="•"/>
              <a:defRPr/>
            </a:pPr>
            <a:r>
              <a:rPr lang="fi-FI" dirty="0">
                <a:solidFill>
                  <a:srgbClr val="000000"/>
                </a:solidFill>
              </a:rPr>
              <a:t>Heikommassa työmarkkina-asemassa olevien työllistäminen (esim. </a:t>
            </a:r>
            <a:r>
              <a:rPr lang="fi-FI" i="1" dirty="0" err="1">
                <a:solidFill>
                  <a:srgbClr val="000000"/>
                </a:solidFill>
              </a:rPr>
              <a:t>Auticon</a:t>
            </a:r>
            <a:r>
              <a:rPr lang="fi-FI" i="1" dirty="0">
                <a:solidFill>
                  <a:srgbClr val="000000"/>
                </a:solidFill>
              </a:rPr>
              <a:t>, Goodwill</a:t>
            </a:r>
            <a:r>
              <a:rPr lang="fi-FI" dirty="0">
                <a:solidFill>
                  <a:srgbClr val="000000"/>
                </a:solidFill>
              </a:rPr>
              <a:t>)</a:t>
            </a:r>
            <a:endParaRPr lang="fi-FI" dirty="0">
              <a:solidFill>
                <a:srgbClr val="000000"/>
              </a:solidFill>
              <a:ea typeface="Calibri"/>
              <a:cs typeface="Calibri"/>
            </a:endParaRPr>
          </a:p>
          <a:p>
            <a:pPr marL="628650" lvl="1" indent="-171450">
              <a:spcBef>
                <a:spcPts val="500"/>
              </a:spcBef>
              <a:buFont typeface="Arial"/>
              <a:buChar char="•"/>
              <a:defRPr/>
            </a:pPr>
            <a:r>
              <a:rPr lang="fi-FI" dirty="0">
                <a:solidFill>
                  <a:srgbClr val="000000"/>
                </a:solidFill>
              </a:rPr>
              <a:t>Ekologisen kestävyyden varmistaminen (esim. </a:t>
            </a:r>
            <a:r>
              <a:rPr lang="fi-FI" i="1" dirty="0">
                <a:solidFill>
                  <a:srgbClr val="000000"/>
                </a:solidFill>
              </a:rPr>
              <a:t>RiverRecycle</a:t>
            </a:r>
            <a:r>
              <a:rPr lang="fi-FI" dirty="0">
                <a:solidFill>
                  <a:srgbClr val="000000"/>
                </a:solidFill>
              </a:rPr>
              <a:t>, </a:t>
            </a:r>
            <a:r>
              <a:rPr lang="fi-FI" i="1" dirty="0">
                <a:solidFill>
                  <a:srgbClr val="000000"/>
                </a:solidFill>
              </a:rPr>
              <a:t>Goodwill</a:t>
            </a:r>
            <a:r>
              <a:rPr lang="fi-FI" dirty="0">
                <a:solidFill>
                  <a:srgbClr val="000000"/>
                </a:solidFill>
              </a:rPr>
              <a:t>)</a:t>
            </a:r>
            <a:endParaRPr lang="fi-FI" dirty="0">
              <a:solidFill>
                <a:srgbClr val="000000"/>
              </a:solidFill>
              <a:ea typeface="Calibri"/>
              <a:cs typeface="Calibri"/>
            </a:endParaRPr>
          </a:p>
          <a:p>
            <a:pPr marL="628650" lvl="1" indent="-171450">
              <a:spcBef>
                <a:spcPts val="500"/>
              </a:spcBef>
              <a:buFont typeface="Arial"/>
              <a:buChar char="•"/>
              <a:defRPr/>
            </a:pPr>
            <a:r>
              <a:rPr lang="fi-FI" dirty="0">
                <a:solidFill>
                  <a:srgbClr val="000000"/>
                </a:solidFill>
              </a:rPr>
              <a:t>Maaseudun elinvoiman parantaminen (esim. </a:t>
            </a:r>
            <a:r>
              <a:rPr lang="fi-FI" i="1" dirty="0">
                <a:solidFill>
                  <a:srgbClr val="000000"/>
                </a:solidFill>
              </a:rPr>
              <a:t>Raudanmaan kyläosuuskunta</a:t>
            </a:r>
            <a:r>
              <a:rPr lang="fi-FI" dirty="0">
                <a:solidFill>
                  <a:srgbClr val="000000"/>
                </a:solidFill>
              </a:rPr>
              <a:t>)</a:t>
            </a:r>
            <a:endParaRPr lang="fi-FI" dirty="0">
              <a:solidFill>
                <a:srgbClr val="000000"/>
              </a:solidFill>
              <a:ea typeface="Calibri"/>
              <a:cs typeface="Calibri"/>
            </a:endParaRPr>
          </a:p>
          <a:p>
            <a:pPr marL="628650" lvl="1" indent="-171450">
              <a:spcBef>
                <a:spcPts val="500"/>
              </a:spcBef>
              <a:buFont typeface="Arial"/>
              <a:buChar char="•"/>
              <a:defRPr/>
            </a:pPr>
            <a:r>
              <a:rPr lang="fi-FI" dirty="0">
                <a:solidFill>
                  <a:srgbClr val="000000"/>
                </a:solidFill>
              </a:rPr>
              <a:t>Eettinen ja vastuullinen tuotanto (esim. </a:t>
            </a:r>
            <a:r>
              <a:rPr lang="fi-FI" i="1" dirty="0">
                <a:solidFill>
                  <a:srgbClr val="000000"/>
                </a:solidFill>
              </a:rPr>
              <a:t>Mifuko</a:t>
            </a:r>
            <a:r>
              <a:rPr lang="fi-FI" dirty="0">
                <a:solidFill>
                  <a:srgbClr val="000000"/>
                </a:solidFill>
              </a:rPr>
              <a:t>)</a:t>
            </a:r>
            <a:endParaRPr lang="fi-FI" dirty="0">
              <a:solidFill>
                <a:srgbClr val="000000"/>
              </a:solidFill>
              <a:ea typeface="Calibri"/>
              <a:cs typeface="Calibri"/>
            </a:endParaRPr>
          </a:p>
          <a:p>
            <a:pPr marL="628650" lvl="1" indent="-171450">
              <a:spcBef>
                <a:spcPts val="500"/>
              </a:spcBef>
              <a:buFont typeface="Arial"/>
              <a:buChar char="•"/>
              <a:defRPr/>
            </a:pPr>
            <a:r>
              <a:rPr lang="fi-FI" dirty="0">
                <a:solidFill>
                  <a:srgbClr val="000000"/>
                </a:solidFill>
              </a:rPr>
              <a:t>Yksinäisyyden ja syrjäytymisen torjunta (esim. </a:t>
            </a:r>
            <a:r>
              <a:rPr lang="fi-FI" i="1" dirty="0">
                <a:solidFill>
                  <a:srgbClr val="000000"/>
                </a:solidFill>
              </a:rPr>
              <a:t>Frendie</a:t>
            </a:r>
            <a:r>
              <a:rPr lang="fi-FI" dirty="0">
                <a:solidFill>
                  <a:srgbClr val="000000"/>
                </a:solidFill>
              </a:rPr>
              <a:t>)</a:t>
            </a:r>
            <a:endParaRPr lang="fi-FI" dirty="0">
              <a:solidFill>
                <a:srgbClr val="000000"/>
              </a:solidFill>
              <a:ea typeface="Calibri"/>
              <a:cs typeface="Calibri"/>
            </a:endParaRPr>
          </a:p>
          <a:p>
            <a:pPr marL="628650" lvl="1" indent="-171450">
              <a:spcBef>
                <a:spcPts val="500"/>
              </a:spcBef>
              <a:buFont typeface="Arial"/>
              <a:buChar char="•"/>
              <a:defRPr/>
            </a:pPr>
            <a:endParaRPr lang="fi-FI">
              <a:solidFill>
                <a:srgbClr val="000000"/>
              </a:solidFill>
              <a:effectLst/>
              <a:latin typeface="Helvetica" pitchFamily="2" charset="0"/>
              <a:cs typeface="Helvetica"/>
            </a:endParaRPr>
          </a:p>
          <a:p>
            <a:pPr lvl="1">
              <a:spcBef>
                <a:spcPts val="500"/>
              </a:spcBef>
              <a:defRPr/>
            </a:pPr>
            <a:endParaRPr lang="fi-FI" dirty="0">
              <a:solidFill>
                <a:srgbClr val="000000"/>
              </a:solidFill>
              <a:latin typeface="Helvetica" pitchFamily="2" charset="0"/>
              <a:cs typeface="Helvetica"/>
            </a:endParaRPr>
          </a:p>
        </p:txBody>
      </p:sp>
      <p:sp>
        <p:nvSpPr>
          <p:cNvPr id="4" name="Dian numeron paikkamerkki 3"/>
          <p:cNvSpPr>
            <a:spLocks noGrp="1"/>
          </p:cNvSpPr>
          <p:nvPr>
            <p:ph type="sldNum" sz="quarter" idx="5"/>
          </p:nvPr>
        </p:nvSpPr>
        <p:spPr/>
        <p:txBody>
          <a:bodyPr/>
          <a:lstStyle/>
          <a:p>
            <a:fld id="{9FB7F056-52EB-334E-A772-23B3C0E55309}" type="slidenum">
              <a:rPr lang="fi-FI" smtClean="0"/>
              <a:t>8</a:t>
            </a:fld>
            <a:endParaRPr lang="fi-FI"/>
          </a:p>
        </p:txBody>
      </p:sp>
    </p:spTree>
    <p:extLst>
      <p:ext uri="{BB962C8B-B14F-4D97-AF65-F5344CB8AC3E}">
        <p14:creationId xmlns:p14="http://schemas.microsoft.com/office/powerpoint/2010/main" val="2710348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E24F3-E0DE-D947-01F2-84047D54123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97663AA-92DA-D177-0470-21B545497FA2}"/>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5744744-E5EA-B9F8-6A49-87E930D01101}"/>
              </a:ext>
            </a:extLst>
          </p:cNvPr>
          <p:cNvSpPr>
            <a:spLocks noGrp="1"/>
          </p:cNvSpPr>
          <p:nvPr>
            <p:ph type="body" idx="1"/>
          </p:nvPr>
        </p:nvSpPr>
        <p:spPr/>
        <p:txBody>
          <a:bodyPr/>
          <a:lstStyle/>
          <a:p>
            <a:pPr>
              <a:defRPr/>
            </a:pPr>
            <a:r>
              <a:rPr lang="fi-FI" dirty="0"/>
              <a:t>TEORIAOSIO: Mikä on yhteiskunnallinen yritys?</a:t>
            </a:r>
          </a:p>
          <a:p>
            <a:pPr>
              <a:defRPr/>
            </a:pPr>
            <a:endParaRPr lang="fi-FI" dirty="0">
              <a:latin typeface="Helvetica"/>
              <a:ea typeface="Calibri"/>
              <a:cs typeface="Helvetica"/>
            </a:endParaRPr>
          </a:p>
          <a:p>
            <a:pPr marL="171450" indent="-171450">
              <a:spcBef>
                <a:spcPts val="1000"/>
              </a:spcBef>
              <a:buFont typeface="Arial"/>
              <a:buChar char="•"/>
              <a:defRPr/>
            </a:pPr>
            <a:r>
              <a:rPr lang="fi-FI" dirty="0"/>
              <a:t>Voittoa voidaan käyttää</a:t>
            </a:r>
            <a:endParaRPr lang="fi-FI" dirty="0">
              <a:ea typeface="Calibri"/>
              <a:cs typeface="Calibri"/>
            </a:endParaRPr>
          </a:p>
          <a:p>
            <a:pPr marL="628650" lvl="1" indent="-171450">
              <a:spcBef>
                <a:spcPts val="500"/>
              </a:spcBef>
              <a:buFont typeface="Arial"/>
              <a:buChar char="•"/>
              <a:defRPr/>
            </a:pPr>
            <a:r>
              <a:rPr lang="fi-FI" dirty="0"/>
              <a:t>Toiminnan kehittämiseen ja vaikuttavuuden kasvuun (esim.</a:t>
            </a:r>
            <a:r>
              <a:rPr lang="fi-FI" i="1" dirty="0"/>
              <a:t> At Care Oy / </a:t>
            </a:r>
            <a:r>
              <a:rPr lang="fi-FI" i="1" dirty="0" err="1"/>
              <a:t>Minduu</a:t>
            </a:r>
            <a:r>
              <a:rPr lang="fi-FI" dirty="0"/>
              <a:t>)</a:t>
            </a:r>
            <a:endParaRPr lang="fi-FI" dirty="0">
              <a:ea typeface="Calibri"/>
              <a:cs typeface="Calibri"/>
            </a:endParaRPr>
          </a:p>
          <a:p>
            <a:pPr marL="628650" lvl="1" indent="-171450">
              <a:spcBef>
                <a:spcPts val="500"/>
              </a:spcBef>
              <a:buFont typeface="Arial"/>
              <a:buChar char="•"/>
              <a:defRPr/>
            </a:pPr>
            <a:r>
              <a:rPr lang="fi-FI" dirty="0"/>
              <a:t>Maksuttomien palveluiden tai yhdistyksen yleishyödyllisen toiminnan rahoittamiseen (esim. </a:t>
            </a:r>
            <a:r>
              <a:rPr lang="fi-FI" i="1" dirty="0" err="1"/>
              <a:t>Venner</a:t>
            </a:r>
            <a:r>
              <a:rPr lang="fi-FI" i="1" dirty="0"/>
              <a:t> Oy</a:t>
            </a:r>
            <a:r>
              <a:rPr lang="fi-FI" dirty="0"/>
              <a:t>)</a:t>
            </a:r>
            <a:endParaRPr lang="fi-FI" dirty="0">
              <a:ea typeface="Calibri"/>
              <a:cs typeface="Calibri"/>
            </a:endParaRPr>
          </a:p>
          <a:p>
            <a:pPr marL="628650" lvl="1" indent="-171450">
              <a:spcBef>
                <a:spcPts val="500"/>
              </a:spcBef>
              <a:buFont typeface="Arial"/>
              <a:buChar char="•"/>
              <a:defRPr/>
            </a:pPr>
            <a:r>
              <a:rPr lang="fi-FI" dirty="0"/>
              <a:t>Omistajayhteisön ei-kaupalliseen toimintaan (esim. </a:t>
            </a:r>
            <a:r>
              <a:rPr lang="fi-FI" i="1" dirty="0"/>
              <a:t>Hoiva Sofia Oy</a:t>
            </a:r>
            <a:r>
              <a:rPr lang="fi-FI" dirty="0"/>
              <a:t>)</a:t>
            </a:r>
            <a:endParaRPr lang="fi-FI" dirty="0">
              <a:ea typeface="Calibri"/>
              <a:cs typeface="Calibri"/>
            </a:endParaRPr>
          </a:p>
          <a:p>
            <a:pPr>
              <a:defRPr/>
            </a:pPr>
            <a:endParaRPr lang="fi-FI" dirty="0">
              <a:latin typeface="Helvetica"/>
              <a:ea typeface="Calibri"/>
              <a:cs typeface="Helvetica"/>
            </a:endParaRPr>
          </a:p>
        </p:txBody>
      </p:sp>
      <p:sp>
        <p:nvSpPr>
          <p:cNvPr id="4" name="Dian numeron paikkamerkki 3">
            <a:extLst>
              <a:ext uri="{FF2B5EF4-FFF2-40B4-BE49-F238E27FC236}">
                <a16:creationId xmlns:a16="http://schemas.microsoft.com/office/drawing/2014/main" id="{7FDF666F-A95C-410A-187A-642DA9D83EAE}"/>
              </a:ext>
            </a:extLst>
          </p:cNvPr>
          <p:cNvSpPr>
            <a:spLocks noGrp="1"/>
          </p:cNvSpPr>
          <p:nvPr>
            <p:ph type="sldNum" sz="quarter" idx="5"/>
          </p:nvPr>
        </p:nvSpPr>
        <p:spPr/>
        <p:txBody>
          <a:bodyPr/>
          <a:lstStyle/>
          <a:p>
            <a:fld id="{9FB7F056-52EB-334E-A772-23B3C0E55309}" type="slidenum">
              <a:rPr lang="fi-FI" smtClean="0"/>
              <a:t>9</a:t>
            </a:fld>
            <a:endParaRPr lang="fi-FI"/>
          </a:p>
        </p:txBody>
      </p:sp>
    </p:spTree>
    <p:extLst>
      <p:ext uri="{BB962C8B-B14F-4D97-AF65-F5344CB8AC3E}">
        <p14:creationId xmlns:p14="http://schemas.microsoft.com/office/powerpoint/2010/main" val="3313446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ABD2C-AE4C-E113-5AF9-2FEB3DDC8227}"/>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D8210656-3414-E366-1501-828FFD8C0A9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9D229877-265C-3158-4FE0-DE52A7BE75EE}"/>
              </a:ext>
            </a:extLst>
          </p:cNvPr>
          <p:cNvSpPr>
            <a:spLocks noGrp="1"/>
          </p:cNvSpPr>
          <p:nvPr>
            <p:ph type="body" idx="1"/>
          </p:nvPr>
        </p:nvSpPr>
        <p:spPr/>
        <p:txBody>
          <a:bodyPr/>
          <a:lstStyle/>
          <a:p>
            <a:pPr>
              <a:defRPr/>
            </a:pPr>
            <a:r>
              <a:rPr lang="fi-FI" dirty="0">
                <a:solidFill>
                  <a:srgbClr val="000000"/>
                </a:solidFill>
              </a:rPr>
              <a:t>TEORIAOSIO: Mikä on yhteiskunnallinen yritys?</a:t>
            </a:r>
          </a:p>
          <a:p>
            <a:pPr>
              <a:defRPr/>
            </a:pPr>
            <a:endParaRPr lang="fi-FI" dirty="0">
              <a:solidFill>
                <a:srgbClr val="000000"/>
              </a:solidFill>
              <a:latin typeface="Helvetica" pitchFamily="2" charset="0"/>
              <a:cs typeface="Helvetica"/>
            </a:endParaRPr>
          </a:p>
        </p:txBody>
      </p:sp>
      <p:sp>
        <p:nvSpPr>
          <p:cNvPr id="4" name="Dian numeron paikkamerkki 3">
            <a:extLst>
              <a:ext uri="{FF2B5EF4-FFF2-40B4-BE49-F238E27FC236}">
                <a16:creationId xmlns:a16="http://schemas.microsoft.com/office/drawing/2014/main" id="{92635298-E2BF-FEB6-5131-22BCE5AB6B0B}"/>
              </a:ext>
            </a:extLst>
          </p:cNvPr>
          <p:cNvSpPr>
            <a:spLocks noGrp="1"/>
          </p:cNvSpPr>
          <p:nvPr>
            <p:ph type="sldNum" sz="quarter" idx="5"/>
          </p:nvPr>
        </p:nvSpPr>
        <p:spPr/>
        <p:txBody>
          <a:bodyPr/>
          <a:lstStyle/>
          <a:p>
            <a:fld id="{9FB7F056-52EB-334E-A772-23B3C0E55309}" type="slidenum">
              <a:rPr lang="fi-FI" smtClean="0"/>
              <a:t>10</a:t>
            </a:fld>
            <a:endParaRPr lang="fi-FI"/>
          </a:p>
        </p:txBody>
      </p:sp>
    </p:spTree>
    <p:extLst>
      <p:ext uri="{BB962C8B-B14F-4D97-AF65-F5344CB8AC3E}">
        <p14:creationId xmlns:p14="http://schemas.microsoft.com/office/powerpoint/2010/main" val="1728648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 Tunnista yhteiskunnallinen yritys</a:t>
            </a:r>
          </a:p>
          <a:p>
            <a:endParaRPr lang="fi-FI" dirty="0"/>
          </a:p>
          <a:p>
            <a:r>
              <a:rPr lang="fi-FI" dirty="0"/>
              <a:t>Tämän tehtäväkokonaisuuden esimerkit ovat keksittyjä organisaatioita.</a:t>
            </a:r>
            <a:endParaRPr lang="fi-FI" dirty="0">
              <a:ea typeface="Calibri" panose="020F0502020204030204"/>
              <a:cs typeface="Calibri" panose="020F0502020204030204"/>
            </a:endParaRPr>
          </a:p>
        </p:txBody>
      </p:sp>
      <p:sp>
        <p:nvSpPr>
          <p:cNvPr id="4" name="Dian numeron paikkamerkki 3"/>
          <p:cNvSpPr>
            <a:spLocks noGrp="1"/>
          </p:cNvSpPr>
          <p:nvPr>
            <p:ph type="sldNum" sz="quarter" idx="5"/>
          </p:nvPr>
        </p:nvSpPr>
        <p:spPr/>
        <p:txBody>
          <a:bodyPr/>
          <a:lstStyle/>
          <a:p>
            <a:fld id="{9FB7F056-52EB-334E-A772-23B3C0E55309}" type="slidenum">
              <a:rPr lang="fi-FI" smtClean="0"/>
              <a:t>11</a:t>
            </a:fld>
            <a:endParaRPr lang="fi-FI"/>
          </a:p>
        </p:txBody>
      </p:sp>
    </p:spTree>
    <p:extLst>
      <p:ext uri="{BB962C8B-B14F-4D97-AF65-F5344CB8AC3E}">
        <p14:creationId xmlns:p14="http://schemas.microsoft.com/office/powerpoint/2010/main" val="4068684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 Tunnista yhteiskunnallinen yritys</a:t>
            </a:r>
            <a:endParaRPr lang="en-US" dirty="0"/>
          </a:p>
          <a:p>
            <a:endParaRPr lang="fi-FI" dirty="0"/>
          </a:p>
          <a:p>
            <a:r>
              <a:rPr lang="fi-FI" dirty="0"/>
              <a:t>Tämän tehtäväkokonaisuuden esimerkit ovat keksittyjä organisaatioita.</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12</a:t>
            </a:fld>
            <a:endParaRPr lang="fi-FI"/>
          </a:p>
        </p:txBody>
      </p:sp>
    </p:spTree>
    <p:extLst>
      <p:ext uri="{BB962C8B-B14F-4D97-AF65-F5344CB8AC3E}">
        <p14:creationId xmlns:p14="http://schemas.microsoft.com/office/powerpoint/2010/main" val="3134507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 Tunnista yhteiskunnallinen yritys</a:t>
            </a:r>
            <a:endParaRPr lang="en-US" dirty="0"/>
          </a:p>
          <a:p>
            <a:endParaRPr lang="fi-FI" dirty="0"/>
          </a:p>
          <a:p>
            <a:r>
              <a:rPr lang="fi-FI" dirty="0"/>
              <a:t>Tämän tehtäväkokonaisuuden esimerkit ovat keksittyjä organisaatioita.</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13</a:t>
            </a:fld>
            <a:endParaRPr lang="fi-FI"/>
          </a:p>
        </p:txBody>
      </p:sp>
    </p:spTree>
    <p:extLst>
      <p:ext uri="{BB962C8B-B14F-4D97-AF65-F5344CB8AC3E}">
        <p14:creationId xmlns:p14="http://schemas.microsoft.com/office/powerpoint/2010/main" val="1900068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 Tunnista yhteiskunnallinen yritys</a:t>
            </a:r>
            <a:endParaRPr lang="en-US" dirty="0"/>
          </a:p>
          <a:p>
            <a:endParaRPr lang="fi-FI" dirty="0"/>
          </a:p>
          <a:p>
            <a:r>
              <a:rPr lang="fi-FI" dirty="0"/>
              <a:t>Tämän tehtäväkokonaisuuden esimerkit ovat keksittyjä organisaatioita.</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14</a:t>
            </a:fld>
            <a:endParaRPr lang="fi-FI"/>
          </a:p>
        </p:txBody>
      </p:sp>
    </p:spTree>
    <p:extLst>
      <p:ext uri="{BB962C8B-B14F-4D97-AF65-F5344CB8AC3E}">
        <p14:creationId xmlns:p14="http://schemas.microsoft.com/office/powerpoint/2010/main" val="2434911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 Tunnista yhteiskunnallinen yritys</a:t>
            </a:r>
            <a:endParaRPr lang="en-US" dirty="0"/>
          </a:p>
          <a:p>
            <a:endParaRPr lang="fi-FI" dirty="0"/>
          </a:p>
          <a:p>
            <a:r>
              <a:rPr lang="fi-FI" dirty="0"/>
              <a:t>Tämän tehtäväkokonaisuuden esimerkit ovat keksittyjä organisaatioita.</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15</a:t>
            </a:fld>
            <a:endParaRPr lang="fi-FI"/>
          </a:p>
        </p:txBody>
      </p:sp>
    </p:spTree>
    <p:extLst>
      <p:ext uri="{BB962C8B-B14F-4D97-AF65-F5344CB8AC3E}">
        <p14:creationId xmlns:p14="http://schemas.microsoft.com/office/powerpoint/2010/main" val="3687203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 Yhteiskunnallisen yrittäjän ominaisuudet</a:t>
            </a:r>
          </a:p>
        </p:txBody>
      </p:sp>
      <p:sp>
        <p:nvSpPr>
          <p:cNvPr id="4" name="Dian numeron paikkamerkki 3"/>
          <p:cNvSpPr>
            <a:spLocks noGrp="1"/>
          </p:cNvSpPr>
          <p:nvPr>
            <p:ph type="sldNum" sz="quarter" idx="5"/>
          </p:nvPr>
        </p:nvSpPr>
        <p:spPr/>
        <p:txBody>
          <a:bodyPr/>
          <a:lstStyle/>
          <a:p>
            <a:fld id="{9FB7F056-52EB-334E-A772-23B3C0E55309}" type="slidenum">
              <a:rPr lang="fi-FI" smtClean="0"/>
              <a:t>16</a:t>
            </a:fld>
            <a:endParaRPr lang="fi-FI"/>
          </a:p>
        </p:txBody>
      </p:sp>
    </p:spTree>
    <p:extLst>
      <p:ext uri="{BB962C8B-B14F-4D97-AF65-F5344CB8AC3E}">
        <p14:creationId xmlns:p14="http://schemas.microsoft.com/office/powerpoint/2010/main" val="91133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4EB07-9C79-4F03-2FCB-52CCBAEDA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7585F-69C6-74D9-01EF-FCB8B04A44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4FA2-2147-4A2B-605C-68ECEDB6CD00}"/>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6A98FD6D-21DA-D1A3-F8D4-AECD5EACFD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9540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 Arjen tekoja</a:t>
            </a:r>
          </a:p>
        </p:txBody>
      </p:sp>
      <p:sp>
        <p:nvSpPr>
          <p:cNvPr id="4" name="Dian numeron paikkamerkki 3"/>
          <p:cNvSpPr>
            <a:spLocks noGrp="1"/>
          </p:cNvSpPr>
          <p:nvPr>
            <p:ph type="sldNum" sz="quarter" idx="5"/>
          </p:nvPr>
        </p:nvSpPr>
        <p:spPr/>
        <p:txBody>
          <a:bodyPr/>
          <a:lstStyle/>
          <a:p>
            <a:fld id="{9FB7F056-52EB-334E-A772-23B3C0E55309}" type="slidenum">
              <a:rPr lang="fi-FI" smtClean="0"/>
              <a:t>18</a:t>
            </a:fld>
            <a:endParaRPr lang="fi-FI"/>
          </a:p>
        </p:txBody>
      </p:sp>
    </p:spTree>
    <p:extLst>
      <p:ext uri="{BB962C8B-B14F-4D97-AF65-F5344CB8AC3E}">
        <p14:creationId xmlns:p14="http://schemas.microsoft.com/office/powerpoint/2010/main" val="1425489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ea typeface="Calibri"/>
                <a:cs typeface="Calibri"/>
              </a:rPr>
              <a:t>TEORIAOSIO: Kestävä kehitys yritystoiminnan perustana</a:t>
            </a:r>
            <a:endParaRPr lang="fi-FI" dirty="0"/>
          </a:p>
        </p:txBody>
      </p:sp>
    </p:spTree>
    <p:extLst>
      <p:ext uri="{BB962C8B-B14F-4D97-AF65-F5344CB8AC3E}">
        <p14:creationId xmlns:p14="http://schemas.microsoft.com/office/powerpoint/2010/main" val="1406352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TEORIAOSIO: Kestävä kehitys yritystoiminnan perustana</a:t>
            </a:r>
          </a:p>
          <a:p>
            <a:endParaRPr lang="fi-FI" dirty="0">
              <a:ea typeface="Calibri"/>
              <a:cs typeface="Calibri"/>
            </a:endParaRPr>
          </a:p>
        </p:txBody>
      </p:sp>
    </p:spTree>
    <p:extLst>
      <p:ext uri="{BB962C8B-B14F-4D97-AF65-F5344CB8AC3E}">
        <p14:creationId xmlns:p14="http://schemas.microsoft.com/office/powerpoint/2010/main" val="2819285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 Tunnista tavoite</a:t>
            </a:r>
          </a:p>
          <a:p>
            <a:endParaRPr lang="fi-FI" dirty="0"/>
          </a:p>
          <a:p>
            <a:endParaRPr lang="fi-FI" dirty="0"/>
          </a:p>
        </p:txBody>
      </p:sp>
      <p:sp>
        <p:nvSpPr>
          <p:cNvPr id="4" name="Dian numeron paikkamerkki 3"/>
          <p:cNvSpPr>
            <a:spLocks noGrp="1"/>
          </p:cNvSpPr>
          <p:nvPr>
            <p:ph type="sldNum" sz="quarter" idx="5"/>
          </p:nvPr>
        </p:nvSpPr>
        <p:spPr/>
        <p:txBody>
          <a:bodyPr/>
          <a:lstStyle/>
          <a:p>
            <a:fld id="{9FB7F056-52EB-334E-A772-23B3C0E55309}" type="slidenum">
              <a:rPr lang="fi-FI" smtClean="0"/>
              <a:t>21</a:t>
            </a:fld>
            <a:endParaRPr lang="fi-FI"/>
          </a:p>
        </p:txBody>
      </p:sp>
    </p:spTree>
    <p:extLst>
      <p:ext uri="{BB962C8B-B14F-4D97-AF65-F5344CB8AC3E}">
        <p14:creationId xmlns:p14="http://schemas.microsoft.com/office/powerpoint/2010/main" val="2665608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 Tunnista tavoite</a:t>
            </a:r>
          </a:p>
          <a:p>
            <a:endParaRPr lang="fi-FI" dirty="0">
              <a:ea typeface="Calibri"/>
              <a:cs typeface="Calibri"/>
            </a:endParaRP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97585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 Tunnista tavoite</a:t>
            </a:r>
          </a:p>
          <a:p>
            <a:endParaRPr lang="fi-FI"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smtClean="0"/>
              <a:t>23</a:t>
            </a:fld>
            <a:endParaRPr lang="fi-FI"/>
          </a:p>
        </p:txBody>
      </p:sp>
    </p:spTree>
    <p:extLst>
      <p:ext uri="{BB962C8B-B14F-4D97-AF65-F5344CB8AC3E}">
        <p14:creationId xmlns:p14="http://schemas.microsoft.com/office/powerpoint/2010/main" val="1969367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 Kestävän kehityksen edistäminen oman yritystoiminnan kautta</a:t>
            </a:r>
          </a:p>
        </p:txBody>
      </p:sp>
      <p:sp>
        <p:nvSpPr>
          <p:cNvPr id="4" name="Dian numeron paikkamerkki 3"/>
          <p:cNvSpPr>
            <a:spLocks noGrp="1"/>
          </p:cNvSpPr>
          <p:nvPr>
            <p:ph type="sldNum" sz="quarter" idx="5"/>
          </p:nvPr>
        </p:nvSpPr>
        <p:spPr/>
        <p:txBody>
          <a:bodyPr/>
          <a:lstStyle/>
          <a:p>
            <a:fld id="{9FB7F056-52EB-334E-A772-23B3C0E55309}" type="slidenum">
              <a:rPr lang="fi-FI" smtClean="0"/>
              <a:t>24</a:t>
            </a:fld>
            <a:endParaRPr lang="fi-FI"/>
          </a:p>
        </p:txBody>
      </p:sp>
    </p:spTree>
    <p:extLst>
      <p:ext uri="{BB962C8B-B14F-4D97-AF65-F5344CB8AC3E}">
        <p14:creationId xmlns:p14="http://schemas.microsoft.com/office/powerpoint/2010/main" val="33773595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4EB07-9C79-4F03-2FCB-52CCBAEDA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7585F-69C6-74D9-01EF-FCB8B04A44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4FA2-2147-4A2B-605C-68ECEDB6CD00}"/>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6A98FD6D-21DA-D1A3-F8D4-AECD5EACFD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16751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a:ea typeface="Calibri"/>
                <a:cs typeface="Calibri"/>
              </a:rPr>
              <a:t>VIDEO: </a:t>
            </a:r>
            <a:r>
              <a:rPr lang="fi-FI" u="sng" dirty="0">
                <a:hlinkClick r:id="rId3"/>
              </a:rPr>
              <a:t>Mitä ovat yhteiskunnalliset innovaatiot</a:t>
            </a:r>
            <a:endParaRPr lang="fi-FI"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26</a:t>
            </a:fld>
            <a:endParaRPr lang="fi-FI"/>
          </a:p>
        </p:txBody>
      </p:sp>
    </p:spTree>
    <p:extLst>
      <p:ext uri="{BB962C8B-B14F-4D97-AF65-F5344CB8AC3E}">
        <p14:creationId xmlns:p14="http://schemas.microsoft.com/office/powerpoint/2010/main" val="6686396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TEORIAOSIO: Yhteiskunnalliset innovaatiot</a:t>
            </a:r>
          </a:p>
        </p:txBody>
      </p:sp>
    </p:spTree>
    <p:extLst>
      <p:ext uri="{BB962C8B-B14F-4D97-AF65-F5344CB8AC3E}">
        <p14:creationId xmlns:p14="http://schemas.microsoft.com/office/powerpoint/2010/main" val="19697114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TEORIAOSIO: Yhteiskunnalliset innovaatiot</a:t>
            </a:r>
          </a:p>
          <a:p>
            <a:endParaRPr lang="fi-FI"/>
          </a:p>
        </p:txBody>
      </p:sp>
      <p:sp>
        <p:nvSpPr>
          <p:cNvPr id="4" name="Dian numeron paikkamerkki 3"/>
          <p:cNvSpPr>
            <a:spLocks noGrp="1"/>
          </p:cNvSpPr>
          <p:nvPr>
            <p:ph type="sldNum" sz="quarter" idx="5"/>
          </p:nvPr>
        </p:nvSpPr>
        <p:spPr/>
        <p:txBody>
          <a:bodyPr/>
          <a:lstStyle/>
          <a:p>
            <a:fld id="{9FB7F056-52EB-334E-A772-23B3C0E55309}" type="slidenum">
              <a:rPr lang="fi-FI" smtClean="0"/>
              <a:t>28</a:t>
            </a:fld>
            <a:endParaRPr lang="fi-FI"/>
          </a:p>
        </p:txBody>
      </p:sp>
    </p:spTree>
    <p:extLst>
      <p:ext uri="{BB962C8B-B14F-4D97-AF65-F5344CB8AC3E}">
        <p14:creationId xmlns:p14="http://schemas.microsoft.com/office/powerpoint/2010/main" val="4349479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TEORIAOSIO: Yhteiskunnalliset innovaatiot</a:t>
            </a:r>
          </a:p>
          <a:p>
            <a:endParaRPr lang="fi-FI" dirty="0"/>
          </a:p>
        </p:txBody>
      </p:sp>
    </p:spTree>
    <p:extLst>
      <p:ext uri="{BB962C8B-B14F-4D97-AF65-F5344CB8AC3E}">
        <p14:creationId xmlns:p14="http://schemas.microsoft.com/office/powerpoint/2010/main" val="8905614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a:ea typeface="Calibri"/>
                <a:cs typeface="Calibri"/>
              </a:rPr>
              <a:t>TEHTÄVÄ: Totta </a:t>
            </a:r>
            <a:r>
              <a:rPr lang="en-US" dirty="0" err="1">
                <a:ea typeface="Calibri"/>
                <a:cs typeface="Calibri"/>
              </a:rPr>
              <a:t>vai</a:t>
            </a:r>
            <a:r>
              <a:rPr lang="en-US" dirty="0">
                <a:ea typeface="Calibri"/>
                <a:cs typeface="Calibri"/>
              </a:rPr>
              <a:t> </a:t>
            </a:r>
            <a:r>
              <a:rPr lang="en-US" dirty="0" err="1">
                <a:ea typeface="Calibri"/>
                <a:cs typeface="Calibri"/>
              </a:rPr>
              <a:t>tarua</a:t>
            </a:r>
            <a:r>
              <a:rPr lang="en-US" dirty="0">
                <a:ea typeface="Calibri"/>
                <a:cs typeface="Calibri"/>
              </a:rPr>
              <a:t>?</a:t>
            </a:r>
          </a:p>
        </p:txBody>
      </p:sp>
      <p:sp>
        <p:nvSpPr>
          <p:cNvPr id="4" name="Dian numeron paikkamerkki 3"/>
          <p:cNvSpPr>
            <a:spLocks noGrp="1"/>
          </p:cNvSpPr>
          <p:nvPr>
            <p:ph type="sldNum" sz="quarter" idx="5"/>
          </p:nvPr>
        </p:nvSpPr>
        <p:spPr/>
        <p:txBody>
          <a:bodyPr/>
          <a:lstStyle/>
          <a:p>
            <a:fld id="{9FB7F056-52EB-334E-A772-23B3C0E55309}" type="slidenum">
              <a:rPr lang="fi-FI"/>
              <a:t>30</a:t>
            </a:fld>
            <a:endParaRPr lang="fi-FI"/>
          </a:p>
        </p:txBody>
      </p:sp>
    </p:spTree>
    <p:extLst>
      <p:ext uri="{BB962C8B-B14F-4D97-AF65-F5344CB8AC3E}">
        <p14:creationId xmlns:p14="http://schemas.microsoft.com/office/powerpoint/2010/main" val="13778144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a:t>TEHTÄVÄ: Totta </a:t>
            </a:r>
            <a:r>
              <a:rPr lang="en-US" dirty="0" err="1"/>
              <a:t>vai</a:t>
            </a:r>
            <a:r>
              <a:rPr lang="en-US" dirty="0"/>
              <a:t> </a:t>
            </a:r>
            <a:r>
              <a:rPr lang="en-US" dirty="0" err="1"/>
              <a:t>tarua</a:t>
            </a:r>
            <a:r>
              <a:rPr lang="en-US" dirty="0"/>
              <a:t>?</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31</a:t>
            </a:fld>
            <a:endParaRPr lang="fi-FI"/>
          </a:p>
        </p:txBody>
      </p:sp>
    </p:spTree>
    <p:extLst>
      <p:ext uri="{BB962C8B-B14F-4D97-AF65-F5344CB8AC3E}">
        <p14:creationId xmlns:p14="http://schemas.microsoft.com/office/powerpoint/2010/main" val="36811449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a:t>TEHTÄVÄ: Totta </a:t>
            </a:r>
            <a:r>
              <a:rPr lang="en-US" dirty="0" err="1"/>
              <a:t>vai</a:t>
            </a:r>
            <a:r>
              <a:rPr lang="en-US" dirty="0"/>
              <a:t> </a:t>
            </a:r>
            <a:r>
              <a:rPr lang="en-US" dirty="0" err="1"/>
              <a:t>tarua</a:t>
            </a:r>
            <a:r>
              <a:rPr lang="en-US" dirty="0"/>
              <a:t>?</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32</a:t>
            </a:fld>
            <a:endParaRPr lang="fi-FI"/>
          </a:p>
        </p:txBody>
      </p:sp>
    </p:spTree>
    <p:extLst>
      <p:ext uri="{BB962C8B-B14F-4D97-AF65-F5344CB8AC3E}">
        <p14:creationId xmlns:p14="http://schemas.microsoft.com/office/powerpoint/2010/main" val="1388957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a:t>TEHTÄVÄ: Totta </a:t>
            </a:r>
            <a:r>
              <a:rPr lang="en-US" dirty="0" err="1"/>
              <a:t>vai</a:t>
            </a:r>
            <a:r>
              <a:rPr lang="en-US" dirty="0"/>
              <a:t> </a:t>
            </a:r>
            <a:r>
              <a:rPr lang="en-US" dirty="0" err="1"/>
              <a:t>tarua</a:t>
            </a:r>
            <a:r>
              <a:rPr lang="en-US" dirty="0"/>
              <a:t>?</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33</a:t>
            </a:fld>
            <a:endParaRPr lang="fi-FI"/>
          </a:p>
        </p:txBody>
      </p:sp>
    </p:spTree>
    <p:extLst>
      <p:ext uri="{BB962C8B-B14F-4D97-AF65-F5344CB8AC3E}">
        <p14:creationId xmlns:p14="http://schemas.microsoft.com/office/powerpoint/2010/main" val="28642312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a:t>TEHTÄVÄ: Totta </a:t>
            </a:r>
            <a:r>
              <a:rPr lang="en-US" dirty="0" err="1"/>
              <a:t>vai</a:t>
            </a:r>
            <a:r>
              <a:rPr lang="en-US" dirty="0"/>
              <a:t> </a:t>
            </a:r>
            <a:r>
              <a:rPr lang="en-US" dirty="0" err="1"/>
              <a:t>tarua</a:t>
            </a:r>
            <a:r>
              <a:rPr lang="en-US" dirty="0"/>
              <a:t>?</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34</a:t>
            </a:fld>
            <a:endParaRPr lang="fi-FI"/>
          </a:p>
        </p:txBody>
      </p:sp>
    </p:spTree>
    <p:extLst>
      <p:ext uri="{BB962C8B-B14F-4D97-AF65-F5344CB8AC3E}">
        <p14:creationId xmlns:p14="http://schemas.microsoft.com/office/powerpoint/2010/main" val="5334336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a:t>TEHTÄVÄ: Totta </a:t>
            </a:r>
            <a:r>
              <a:rPr lang="en-US" dirty="0" err="1"/>
              <a:t>vai</a:t>
            </a:r>
            <a:r>
              <a:rPr lang="en-US" dirty="0"/>
              <a:t> </a:t>
            </a:r>
            <a:r>
              <a:rPr lang="en-US" dirty="0" err="1"/>
              <a:t>tarua</a:t>
            </a:r>
            <a:r>
              <a:rPr lang="en-US" dirty="0"/>
              <a:t>?</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35</a:t>
            </a:fld>
            <a:endParaRPr lang="fi-FI"/>
          </a:p>
        </p:txBody>
      </p:sp>
    </p:spTree>
    <p:extLst>
      <p:ext uri="{BB962C8B-B14F-4D97-AF65-F5344CB8AC3E}">
        <p14:creationId xmlns:p14="http://schemas.microsoft.com/office/powerpoint/2010/main" val="2832307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16CAC-2872-0143-C07B-6624F92E6D7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B42B3547-8C15-5294-3D49-24461C5666FC}"/>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CD2B3A7-FDAE-DB3E-3149-E1E9C19057A2}"/>
              </a:ext>
            </a:extLst>
          </p:cNvPr>
          <p:cNvSpPr>
            <a:spLocks noGrp="1"/>
          </p:cNvSpPr>
          <p:nvPr>
            <p:ph type="body" idx="1"/>
          </p:nvPr>
        </p:nvSpPr>
        <p:spPr/>
        <p:txBody>
          <a:bodyPr/>
          <a:lstStyle/>
          <a:p>
            <a:r>
              <a:rPr lang="fi-FI" dirty="0">
                <a:ea typeface="Calibri"/>
                <a:cs typeface="Calibri"/>
              </a:rPr>
              <a:t>TEHTÄVÄ: Tutustu yhteen yhteiskunnalliseen innovaatioon</a:t>
            </a:r>
            <a:endParaRPr lang="fi-FI" dirty="0"/>
          </a:p>
        </p:txBody>
      </p:sp>
      <p:sp>
        <p:nvSpPr>
          <p:cNvPr id="4" name="Dian numeron paikkamerkki 3">
            <a:extLst>
              <a:ext uri="{FF2B5EF4-FFF2-40B4-BE49-F238E27FC236}">
                <a16:creationId xmlns:a16="http://schemas.microsoft.com/office/drawing/2014/main" id="{57C2DE68-B1E6-3FE6-958A-864E88AFD355}"/>
              </a:ext>
            </a:extLst>
          </p:cNvPr>
          <p:cNvSpPr>
            <a:spLocks noGrp="1"/>
          </p:cNvSpPr>
          <p:nvPr>
            <p:ph type="sldNum" sz="quarter" idx="5"/>
          </p:nvPr>
        </p:nvSpPr>
        <p:spPr/>
        <p:txBody>
          <a:bodyPr/>
          <a:lstStyle/>
          <a:p>
            <a:fld id="{9FB7F056-52EB-334E-A772-23B3C0E55309}" type="slidenum">
              <a:rPr lang="fi-FI" smtClean="0"/>
              <a:t>36</a:t>
            </a:fld>
            <a:endParaRPr lang="fi-FI"/>
          </a:p>
        </p:txBody>
      </p:sp>
    </p:spTree>
    <p:extLst>
      <p:ext uri="{BB962C8B-B14F-4D97-AF65-F5344CB8AC3E}">
        <p14:creationId xmlns:p14="http://schemas.microsoft.com/office/powerpoint/2010/main" val="37107208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TEHTÄVÄ: Tutustu yhteen yhteiskunnalliseen innovaatioon</a:t>
            </a:r>
          </a:p>
          <a:p>
            <a:endParaRPr lang="fi-FI" dirty="0">
              <a:ea typeface="Calibri"/>
              <a:cs typeface="Calibri"/>
            </a:endParaRPr>
          </a:p>
          <a:p>
            <a:r>
              <a:rPr lang="fi-FI" u="sng" dirty="0"/>
              <a:t>VIDEO: </a:t>
            </a:r>
            <a:r>
              <a:rPr lang="fi-FI" u="sng" dirty="0">
                <a:hlinkClick r:id="rId3"/>
              </a:rPr>
              <a:t>Commu App</a:t>
            </a:r>
            <a:r>
              <a:rPr lang="fi-FI" dirty="0"/>
              <a:t> </a:t>
            </a:r>
            <a:endParaRPr lang="fi-FI" dirty="0">
              <a:ea typeface="Calibri"/>
              <a:cs typeface="Calibri"/>
            </a:endParaRPr>
          </a:p>
          <a:p>
            <a:endParaRPr lang="fi-FI">
              <a:ea typeface="Calibri" panose="020F0502020204030204"/>
              <a:cs typeface="Calibri" panose="020F0502020204030204"/>
            </a:endParaRPr>
          </a:p>
          <a:p>
            <a:endParaRPr lang="fi-FI" dirty="0">
              <a:ea typeface="Calibri" panose="020F0502020204030204"/>
              <a:cs typeface="Calibri" panose="020F0502020204030204"/>
            </a:endParaRPr>
          </a:p>
        </p:txBody>
      </p:sp>
      <p:sp>
        <p:nvSpPr>
          <p:cNvPr id="4" name="Dian numeron paikkamerkki 3"/>
          <p:cNvSpPr>
            <a:spLocks noGrp="1"/>
          </p:cNvSpPr>
          <p:nvPr>
            <p:ph type="sldNum" sz="quarter" idx="5"/>
          </p:nvPr>
        </p:nvSpPr>
        <p:spPr/>
        <p:txBody>
          <a:bodyPr/>
          <a:lstStyle/>
          <a:p>
            <a:fld id="{9FB7F056-52EB-334E-A772-23B3C0E55309}" type="slidenum">
              <a:rPr lang="fi-FI" smtClean="0"/>
              <a:t>37</a:t>
            </a:fld>
            <a:endParaRPr lang="fi-FI"/>
          </a:p>
        </p:txBody>
      </p:sp>
    </p:spTree>
    <p:extLst>
      <p:ext uri="{BB962C8B-B14F-4D97-AF65-F5344CB8AC3E}">
        <p14:creationId xmlns:p14="http://schemas.microsoft.com/office/powerpoint/2010/main" val="30777134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4EB07-9C79-4F03-2FCB-52CCBAEDA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7585F-69C6-74D9-01EF-FCB8B04A44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4FA2-2147-4A2B-605C-68ECEDB6CD00}"/>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6A98FD6D-21DA-D1A3-F8D4-AECD5EACFD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267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a:ea typeface="Calibri"/>
                <a:cs typeface="Calibri"/>
              </a:rPr>
              <a:t>VIDEO: </a:t>
            </a:r>
            <a:r>
              <a:rPr lang="fi-FI" u="sng" dirty="0">
                <a:hlinkClick r:id="rId3"/>
              </a:rPr>
              <a:t>Miksi perustaa yhteiskunnallinen yritys</a:t>
            </a:r>
            <a:endParaRPr lang="fi-FI"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39</a:t>
            </a:fld>
            <a:endParaRPr lang="fi-FI"/>
          </a:p>
        </p:txBody>
      </p:sp>
    </p:spTree>
    <p:extLst>
      <p:ext uri="{BB962C8B-B14F-4D97-AF65-F5344CB8AC3E}">
        <p14:creationId xmlns:p14="http://schemas.microsoft.com/office/powerpoint/2010/main" val="13613588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a:ea typeface="Calibri"/>
                <a:cs typeface="Calibri"/>
              </a:rPr>
              <a:t>TEHTÄVÄ OSA 1: Oman </a:t>
            </a:r>
            <a:r>
              <a:rPr lang="en-US" dirty="0" err="1">
                <a:ea typeface="Calibri"/>
                <a:cs typeface="Calibri"/>
              </a:rPr>
              <a:t>yritysidean</a:t>
            </a:r>
            <a:r>
              <a:rPr lang="en-US" dirty="0">
                <a:ea typeface="Calibri"/>
                <a:cs typeface="Calibri"/>
              </a:rPr>
              <a:t> tai </a:t>
            </a:r>
            <a:r>
              <a:rPr lang="en-US" dirty="0" err="1">
                <a:ea typeface="Calibri"/>
                <a:cs typeface="Calibri"/>
              </a:rPr>
              <a:t>innovaation</a:t>
            </a:r>
            <a:r>
              <a:rPr lang="en-US" dirty="0">
                <a:ea typeface="Calibri"/>
                <a:cs typeface="Calibri"/>
              </a:rPr>
              <a:t> </a:t>
            </a:r>
            <a:r>
              <a:rPr lang="en-US" dirty="0" err="1">
                <a:ea typeface="Calibri"/>
                <a:cs typeface="Calibri"/>
              </a:rPr>
              <a:t>kehittäminen</a:t>
            </a:r>
            <a:endParaRPr lang="en-US" dirty="0">
              <a:ea typeface="Calibri"/>
              <a:cs typeface="Calibri"/>
            </a:endParaRPr>
          </a:p>
          <a:p>
            <a:endParaRPr lang="en-US" dirty="0" err="1">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40</a:t>
            </a:fld>
            <a:endParaRPr lang="fi-FI"/>
          </a:p>
        </p:txBody>
      </p:sp>
    </p:spTree>
    <p:extLst>
      <p:ext uri="{BB962C8B-B14F-4D97-AF65-F5344CB8AC3E}">
        <p14:creationId xmlns:p14="http://schemas.microsoft.com/office/powerpoint/2010/main" val="7763793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86A82-9D0A-F3FE-106F-921B86568E0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9B2CF9F-7909-FC89-6D27-0CAFFB46831F}"/>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EBE12F6A-65DD-E469-7358-BED87B267155}"/>
              </a:ext>
            </a:extLst>
          </p:cNvPr>
          <p:cNvSpPr>
            <a:spLocks noGrp="1"/>
          </p:cNvSpPr>
          <p:nvPr>
            <p:ph type="body" idx="1"/>
          </p:nvPr>
        </p:nvSpPr>
        <p:spPr/>
        <p:txBody>
          <a:bodyPr/>
          <a:lstStyle/>
          <a:p>
            <a:r>
              <a:rPr lang="en-US" dirty="0">
                <a:ea typeface="Calibri"/>
                <a:cs typeface="Calibri"/>
              </a:rPr>
              <a:t>TEHTÄVÄ OSA 2: Oman </a:t>
            </a:r>
            <a:r>
              <a:rPr lang="en-US" dirty="0" err="1">
                <a:ea typeface="Calibri"/>
                <a:cs typeface="Calibri"/>
              </a:rPr>
              <a:t>yritysidean</a:t>
            </a:r>
            <a:r>
              <a:rPr lang="en-US" dirty="0">
                <a:ea typeface="Calibri"/>
                <a:cs typeface="Calibri"/>
              </a:rPr>
              <a:t> tai </a:t>
            </a:r>
            <a:r>
              <a:rPr lang="en-US" dirty="0" err="1">
                <a:ea typeface="Calibri"/>
                <a:cs typeface="Calibri"/>
              </a:rPr>
              <a:t>innovaation</a:t>
            </a:r>
            <a:r>
              <a:rPr lang="en-US" dirty="0">
                <a:ea typeface="Calibri"/>
                <a:cs typeface="Calibri"/>
              </a:rPr>
              <a:t> </a:t>
            </a:r>
            <a:r>
              <a:rPr lang="en-US" dirty="0" err="1">
                <a:ea typeface="Calibri"/>
                <a:cs typeface="Calibri"/>
              </a:rPr>
              <a:t>kehittäminen</a:t>
            </a:r>
            <a:endParaRPr lang="en-US">
              <a:ea typeface="Calibri"/>
              <a:cs typeface="Calibri"/>
            </a:endParaRPr>
          </a:p>
          <a:p>
            <a:endParaRPr lang="en-US" dirty="0">
              <a:ea typeface="Calibri"/>
              <a:cs typeface="Calibri"/>
            </a:endParaRPr>
          </a:p>
        </p:txBody>
      </p:sp>
      <p:sp>
        <p:nvSpPr>
          <p:cNvPr id="4" name="Dian numeron paikkamerkki 3">
            <a:extLst>
              <a:ext uri="{FF2B5EF4-FFF2-40B4-BE49-F238E27FC236}">
                <a16:creationId xmlns:a16="http://schemas.microsoft.com/office/drawing/2014/main" id="{5F7A6C52-BA38-0DE0-B659-7C6E394C7712}"/>
              </a:ext>
            </a:extLst>
          </p:cNvPr>
          <p:cNvSpPr>
            <a:spLocks noGrp="1"/>
          </p:cNvSpPr>
          <p:nvPr>
            <p:ph type="sldNum" sz="quarter" idx="5"/>
          </p:nvPr>
        </p:nvSpPr>
        <p:spPr/>
        <p:txBody>
          <a:bodyPr/>
          <a:lstStyle/>
          <a:p>
            <a:fld id="{9FB7F056-52EB-334E-A772-23B3C0E55309}" type="slidenum">
              <a:rPr lang="fi-FI"/>
              <a:t>41</a:t>
            </a:fld>
            <a:endParaRPr lang="fi-FI"/>
          </a:p>
        </p:txBody>
      </p:sp>
    </p:spTree>
    <p:extLst>
      <p:ext uri="{BB962C8B-B14F-4D97-AF65-F5344CB8AC3E}">
        <p14:creationId xmlns:p14="http://schemas.microsoft.com/office/powerpoint/2010/main" val="6690869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A7698-C70A-21C4-BE65-AB8B98D7315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735308B9-C60F-D80A-1E34-F03C5F4B0FC2}"/>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5A906997-1308-6E72-8D7D-88065F2FA7F3}"/>
              </a:ext>
            </a:extLst>
          </p:cNvPr>
          <p:cNvSpPr>
            <a:spLocks noGrp="1"/>
          </p:cNvSpPr>
          <p:nvPr>
            <p:ph type="body" idx="1"/>
          </p:nvPr>
        </p:nvSpPr>
        <p:spPr/>
        <p:txBody>
          <a:bodyPr/>
          <a:lstStyle/>
          <a:p>
            <a:r>
              <a:rPr lang="en-US" dirty="0">
                <a:ea typeface="Calibri"/>
                <a:cs typeface="Calibri"/>
              </a:rPr>
              <a:t>TEHTÄVÄ OSA 3: Oman </a:t>
            </a:r>
            <a:r>
              <a:rPr lang="en-US" dirty="0" err="1">
                <a:ea typeface="Calibri"/>
                <a:cs typeface="Calibri"/>
              </a:rPr>
              <a:t>yritysidean</a:t>
            </a:r>
            <a:r>
              <a:rPr lang="en-US" dirty="0">
                <a:ea typeface="Calibri"/>
                <a:cs typeface="Calibri"/>
              </a:rPr>
              <a:t> tai </a:t>
            </a:r>
            <a:r>
              <a:rPr lang="en-US" dirty="0" err="1">
                <a:ea typeface="Calibri"/>
                <a:cs typeface="Calibri"/>
              </a:rPr>
              <a:t>innovaation</a:t>
            </a:r>
            <a:r>
              <a:rPr lang="en-US" dirty="0">
                <a:ea typeface="Calibri"/>
                <a:cs typeface="Calibri"/>
              </a:rPr>
              <a:t> </a:t>
            </a:r>
            <a:r>
              <a:rPr lang="en-US" dirty="0" err="1">
                <a:ea typeface="Calibri"/>
                <a:cs typeface="Calibri"/>
              </a:rPr>
              <a:t>kehittäminen</a:t>
            </a:r>
            <a:endParaRPr lang="en-US">
              <a:ea typeface="Calibri"/>
              <a:cs typeface="Calibri"/>
            </a:endParaRPr>
          </a:p>
          <a:p>
            <a:endParaRPr lang="en-US" dirty="0">
              <a:ea typeface="Calibri"/>
              <a:cs typeface="Calibri"/>
            </a:endParaRPr>
          </a:p>
        </p:txBody>
      </p:sp>
      <p:sp>
        <p:nvSpPr>
          <p:cNvPr id="4" name="Dian numeron paikkamerkki 3">
            <a:extLst>
              <a:ext uri="{FF2B5EF4-FFF2-40B4-BE49-F238E27FC236}">
                <a16:creationId xmlns:a16="http://schemas.microsoft.com/office/drawing/2014/main" id="{5DC9B5A6-3BAD-03DD-10EE-FF578D298799}"/>
              </a:ext>
            </a:extLst>
          </p:cNvPr>
          <p:cNvSpPr>
            <a:spLocks noGrp="1"/>
          </p:cNvSpPr>
          <p:nvPr>
            <p:ph type="sldNum" sz="quarter" idx="5"/>
          </p:nvPr>
        </p:nvSpPr>
        <p:spPr/>
        <p:txBody>
          <a:bodyPr/>
          <a:lstStyle/>
          <a:p>
            <a:fld id="{9FB7F056-52EB-334E-A772-23B3C0E55309}" type="slidenum">
              <a:rPr lang="fi-FI"/>
              <a:t>42</a:t>
            </a:fld>
            <a:endParaRPr lang="fi-FI"/>
          </a:p>
        </p:txBody>
      </p:sp>
    </p:spTree>
    <p:extLst>
      <p:ext uri="{BB962C8B-B14F-4D97-AF65-F5344CB8AC3E}">
        <p14:creationId xmlns:p14="http://schemas.microsoft.com/office/powerpoint/2010/main" val="34245888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4D24E-3FE8-0AAF-D081-DA70C1E7AEC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F158286-57DD-1D1F-EB21-873C976D01C3}"/>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BFB44EC3-3F68-05B7-E6E7-B2C2E44500A8}"/>
              </a:ext>
            </a:extLst>
          </p:cNvPr>
          <p:cNvSpPr>
            <a:spLocks noGrp="1"/>
          </p:cNvSpPr>
          <p:nvPr>
            <p:ph type="body" idx="1"/>
          </p:nvPr>
        </p:nvSpPr>
        <p:spPr/>
        <p:txBody>
          <a:bodyPr/>
          <a:lstStyle/>
          <a:p>
            <a:r>
              <a:rPr lang="en-US" dirty="0">
                <a:ea typeface="Calibri"/>
                <a:cs typeface="Calibri"/>
              </a:rPr>
              <a:t>TEHTÄVÄ OSA 4: Oman </a:t>
            </a:r>
            <a:r>
              <a:rPr lang="en-US" dirty="0" err="1">
                <a:ea typeface="Calibri"/>
                <a:cs typeface="Calibri"/>
              </a:rPr>
              <a:t>yritysidean</a:t>
            </a:r>
            <a:r>
              <a:rPr lang="en-US" dirty="0">
                <a:ea typeface="Calibri"/>
                <a:cs typeface="Calibri"/>
              </a:rPr>
              <a:t> tai </a:t>
            </a:r>
            <a:r>
              <a:rPr lang="en-US" dirty="0" err="1">
                <a:ea typeface="Calibri"/>
                <a:cs typeface="Calibri"/>
              </a:rPr>
              <a:t>innovaation</a:t>
            </a:r>
            <a:r>
              <a:rPr lang="en-US" dirty="0">
                <a:ea typeface="Calibri"/>
                <a:cs typeface="Calibri"/>
              </a:rPr>
              <a:t> </a:t>
            </a:r>
            <a:r>
              <a:rPr lang="en-US" dirty="0" err="1">
                <a:ea typeface="Calibri"/>
                <a:cs typeface="Calibri"/>
              </a:rPr>
              <a:t>kehittäminen</a:t>
            </a:r>
            <a:endParaRPr lang="en-US">
              <a:ea typeface="Calibri"/>
              <a:cs typeface="Calibri"/>
            </a:endParaRPr>
          </a:p>
          <a:p>
            <a:endParaRPr lang="en-US" dirty="0">
              <a:ea typeface="Calibri"/>
              <a:cs typeface="Calibri"/>
            </a:endParaRPr>
          </a:p>
        </p:txBody>
      </p:sp>
      <p:sp>
        <p:nvSpPr>
          <p:cNvPr id="4" name="Dian numeron paikkamerkki 3">
            <a:extLst>
              <a:ext uri="{FF2B5EF4-FFF2-40B4-BE49-F238E27FC236}">
                <a16:creationId xmlns:a16="http://schemas.microsoft.com/office/drawing/2014/main" id="{CF56C9DA-5CCA-7930-3D2E-3999F3827FFF}"/>
              </a:ext>
            </a:extLst>
          </p:cNvPr>
          <p:cNvSpPr>
            <a:spLocks noGrp="1"/>
          </p:cNvSpPr>
          <p:nvPr>
            <p:ph type="sldNum" sz="quarter" idx="5"/>
          </p:nvPr>
        </p:nvSpPr>
        <p:spPr/>
        <p:txBody>
          <a:bodyPr/>
          <a:lstStyle/>
          <a:p>
            <a:fld id="{9FB7F056-52EB-334E-A772-23B3C0E55309}" type="slidenum">
              <a:rPr lang="fi-FI"/>
              <a:t>43</a:t>
            </a:fld>
            <a:endParaRPr lang="fi-FI"/>
          </a:p>
        </p:txBody>
      </p:sp>
    </p:spTree>
    <p:extLst>
      <p:ext uri="{BB962C8B-B14F-4D97-AF65-F5344CB8AC3E}">
        <p14:creationId xmlns:p14="http://schemas.microsoft.com/office/powerpoint/2010/main" val="24698870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DBB2C-B3D0-6C4D-CA2C-B8A5B75C12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233D5E-323C-EF5E-C872-6D8A99E437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0A6988-A7FA-B255-EE6F-73456CDCE2DD}"/>
              </a:ext>
            </a:extLst>
          </p:cNvPr>
          <p:cNvSpPr>
            <a:spLocks noGrp="1"/>
          </p:cNvSpPr>
          <p:nvPr>
            <p:ph type="body" idx="1"/>
          </p:nvPr>
        </p:nvSpPr>
        <p:spPr/>
        <p:txBody>
          <a:bodyPr/>
          <a:lstStyle/>
          <a:p>
            <a:r>
              <a:rPr lang="fi-FI" dirty="0">
                <a:ea typeface="Calibri"/>
                <a:cs typeface="Calibri"/>
              </a:rPr>
              <a:t>LISÄMATERIAALI: Esimerkkejä yhteiskunnallisista yrityksistä</a:t>
            </a:r>
          </a:p>
          <a:p>
            <a:endParaRPr lang="fi-FI" dirty="0">
              <a:ea typeface="Calibri"/>
              <a:cs typeface="Calibri"/>
            </a:endParaRPr>
          </a:p>
          <a:p>
            <a:r>
              <a:rPr lang="fi-FI" dirty="0">
                <a:ea typeface="Calibri"/>
                <a:cs typeface="Calibri"/>
              </a:rPr>
              <a:t>Tässä osiossa on esitelty joitain yhteiskunnallisia yrityksiä. Lisää yrityksiä löydät osoitteesta yyo.fi/data.</a:t>
            </a:r>
          </a:p>
        </p:txBody>
      </p:sp>
      <p:sp>
        <p:nvSpPr>
          <p:cNvPr id="4" name="Slide Number Placeholder 3">
            <a:extLst>
              <a:ext uri="{FF2B5EF4-FFF2-40B4-BE49-F238E27FC236}">
                <a16:creationId xmlns:a16="http://schemas.microsoft.com/office/drawing/2014/main" id="{E43EC68E-92BB-8125-F370-06128A8B1D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46521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ea typeface="Calibri"/>
                <a:cs typeface="Calibri"/>
              </a:rPr>
              <a:t>YRITYSESIMERKKI</a:t>
            </a:r>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97585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YRITYSESIMERKKI</a:t>
            </a:r>
          </a:p>
        </p:txBody>
      </p:sp>
      <p:sp>
        <p:nvSpPr>
          <p:cNvPr id="4" name="Dian numeron paikkamerkki 3"/>
          <p:cNvSpPr>
            <a:spLocks noGrp="1"/>
          </p:cNvSpPr>
          <p:nvPr>
            <p:ph type="sldNum" sz="quarter" idx="5"/>
          </p:nvPr>
        </p:nvSpPr>
        <p:spPr/>
        <p:txBody>
          <a:bodyPr/>
          <a:lstStyle/>
          <a:p>
            <a:fld id="{9FB7F056-52EB-334E-A772-23B3C0E55309}" type="slidenum">
              <a:rPr lang="fi-FI" smtClean="0"/>
              <a:t>46</a:t>
            </a:fld>
            <a:endParaRPr lang="fi-FI"/>
          </a:p>
        </p:txBody>
      </p:sp>
    </p:spTree>
    <p:extLst>
      <p:ext uri="{BB962C8B-B14F-4D97-AF65-F5344CB8AC3E}">
        <p14:creationId xmlns:p14="http://schemas.microsoft.com/office/powerpoint/2010/main" val="449739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YRITYSESIMERKKI</a:t>
            </a:r>
          </a:p>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22810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YRITYSESIMERKKI</a:t>
            </a:r>
          </a:p>
        </p:txBody>
      </p:sp>
      <p:sp>
        <p:nvSpPr>
          <p:cNvPr id="4" name="Dian numeron paikkamerkki 3"/>
          <p:cNvSpPr>
            <a:spLocks noGrp="1"/>
          </p:cNvSpPr>
          <p:nvPr>
            <p:ph type="sldNum" sz="quarter" idx="5"/>
          </p:nvPr>
        </p:nvSpPr>
        <p:spPr/>
        <p:txBody>
          <a:bodyPr/>
          <a:lstStyle/>
          <a:p>
            <a:fld id="{9FB7F056-52EB-334E-A772-23B3C0E55309}" type="slidenum">
              <a:rPr lang="fi-FI" smtClean="0"/>
              <a:t>48</a:t>
            </a:fld>
            <a:endParaRPr lang="fi-FI"/>
          </a:p>
        </p:txBody>
      </p:sp>
    </p:spTree>
    <p:extLst>
      <p:ext uri="{BB962C8B-B14F-4D97-AF65-F5344CB8AC3E}">
        <p14:creationId xmlns:p14="http://schemas.microsoft.com/office/powerpoint/2010/main" val="25718277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YRITYSESIMERKKI</a:t>
            </a:r>
            <a:endParaRPr lang="en-US" dirty="0"/>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49</a:t>
            </a:fld>
            <a:endParaRPr lang="fi-FI"/>
          </a:p>
        </p:txBody>
      </p:sp>
    </p:spTree>
    <p:extLst>
      <p:ext uri="{BB962C8B-B14F-4D97-AF65-F5344CB8AC3E}">
        <p14:creationId xmlns:p14="http://schemas.microsoft.com/office/powerpoint/2010/main" val="21872522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YRITYSESIMERKKI</a:t>
            </a:r>
            <a:endParaRPr lang="en-US" dirty="0"/>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50</a:t>
            </a:fld>
            <a:endParaRPr lang="fi-FI"/>
          </a:p>
        </p:txBody>
      </p:sp>
    </p:spTree>
    <p:extLst>
      <p:ext uri="{BB962C8B-B14F-4D97-AF65-F5344CB8AC3E}">
        <p14:creationId xmlns:p14="http://schemas.microsoft.com/office/powerpoint/2010/main" val="14150509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Jotta fontti pysyy oikeana (</a:t>
            </a:r>
            <a:r>
              <a:rPr lang="fi-FI" err="1"/>
              <a:t>Noto</a:t>
            </a:r>
            <a:r>
              <a:rPr lang="fi-FI"/>
              <a:t> </a:t>
            </a:r>
            <a:r>
              <a:rPr lang="fi-FI" err="1"/>
              <a:t>sans</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1349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sv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13.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sv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2.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20.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sv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sv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3.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sv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3.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4.sv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6.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6.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6.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27.svg"/><Relationship Id="rId5" Type="http://schemas.openxmlformats.org/officeDocument/2006/relationships/image" Target="../media/image12.png"/><Relationship Id="rId4" Type="http://schemas.openxmlformats.org/officeDocument/2006/relationships/image" Target="../media/image11.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sv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8.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8.sv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8.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sv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8.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29.jpg"/><Relationship Id="rId4" Type="http://schemas.openxmlformats.org/officeDocument/2006/relationships/image" Target="../media/image25.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4.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11.sv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sv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5.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6.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6.sv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5.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5.sv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6.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5.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27.svg"/><Relationship Id="rId5" Type="http://schemas.openxmlformats.org/officeDocument/2006/relationships/image" Target="../media/image12.png"/><Relationship Id="rId4" Type="http://schemas.openxmlformats.org/officeDocument/2006/relationships/image" Target="../media/image11.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sv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8.sv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8.sv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18.sv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sv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8.sv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7.jpeg"/><Relationship Id="rId4" Type="http://schemas.openxmlformats.org/officeDocument/2006/relationships/image" Target="../media/image25.sv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4.svg"/></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31.sv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5.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5.xml"/><Relationship Id="rId4" Type="http://schemas.openxmlformats.org/officeDocument/2006/relationships/image" Target="../media/image32.sv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7.sv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5.xml"/><Relationship Id="rId4" Type="http://schemas.openxmlformats.org/officeDocument/2006/relationships/image" Target="../media/image32.sv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5.xml"/><Relationship Id="rId4" Type="http://schemas.openxmlformats.org/officeDocument/2006/relationships/image" Target="../media/image32.sv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5.xml"/><Relationship Id="rId4" Type="http://schemas.openxmlformats.org/officeDocument/2006/relationships/image" Target="../media/image27.sv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5.xml"/><Relationship Id="rId4" Type="http://schemas.openxmlformats.org/officeDocument/2006/relationships/image" Target="../media/image27.sv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3.sv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5.xml"/><Relationship Id="rId4" Type="http://schemas.openxmlformats.org/officeDocument/2006/relationships/image" Target="../media/image33.sv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9.jpg"/><Relationship Id="rId1" Type="http://schemas.openxmlformats.org/officeDocument/2006/relationships/slideMaster" Target="../slideMasters/slideMaster5.xml"/><Relationship Id="rId5" Type="http://schemas.openxmlformats.org/officeDocument/2006/relationships/image" Target="../media/image9.png"/><Relationship Id="rId4" Type="http://schemas.openxmlformats.org/officeDocument/2006/relationships/image" Target="../media/image17.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5.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5.xml"/><Relationship Id="rId4" Type="http://schemas.openxmlformats.org/officeDocument/2006/relationships/image" Target="../media/image13.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4">
    <p:bg>
      <p:bgRef idx="1001">
        <a:schemeClr val="bg1"/>
      </p:bgRef>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1522800" y="1123200"/>
            <a:ext cx="9144000" cy="829425"/>
          </a:xfrm>
          <a:prstGeom prst="rect">
            <a:avLst/>
          </a:prstGeom>
        </p:spPr>
        <p:txBody>
          <a:bodyPr anchor="b" anchorCtr="0">
            <a:normAutofit/>
          </a:bodyPr>
          <a:lstStyle>
            <a:lvl1pPr algn="ct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3" name="Alaotsikko 2">
            <a:extLst>
              <a:ext uri="{FF2B5EF4-FFF2-40B4-BE49-F238E27FC236}">
                <a16:creationId xmlns:a16="http://schemas.microsoft.com/office/drawing/2014/main" id="{BAC4F295-4572-DE45-96C4-7CD90479BDBC}"/>
              </a:ext>
            </a:extLst>
          </p:cNvPr>
          <p:cNvSpPr>
            <a:spLocks noGrp="1"/>
          </p:cNvSpPr>
          <p:nvPr>
            <p:ph type="subTitle" idx="1"/>
          </p:nvPr>
        </p:nvSpPr>
        <p:spPr>
          <a:xfrm>
            <a:off x="1522800" y="2076450"/>
            <a:ext cx="9144000" cy="3183150"/>
          </a:xfrm>
          <a:prstGeom prst="rect">
            <a:avLst/>
          </a:prstGeom>
        </p:spPr>
        <p:txBody>
          <a:bodyPr anchor="t" anchorCtr="0">
            <a:normAutofit/>
          </a:bodyPr>
          <a:lstStyle>
            <a:lvl1pPr marL="0" indent="0" algn="ctr">
              <a:buNone/>
              <a:defRPr sz="20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4" name="Kuva 3">
            <a:extLst>
              <a:ext uri="{FF2B5EF4-FFF2-40B4-BE49-F238E27FC236}">
                <a16:creationId xmlns:a16="http://schemas.microsoft.com/office/drawing/2014/main" id="{72CFAF73-A8DD-4BAB-BEE6-EF3A180BFF1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47191" y="190867"/>
            <a:ext cx="1602715" cy="434202"/>
          </a:xfrm>
          <a:prstGeom prst="rect">
            <a:avLst/>
          </a:prstGeom>
        </p:spPr>
      </p:pic>
      <p:pic>
        <p:nvPicPr>
          <p:cNvPr id="10" name="Graphic 9">
            <a:extLst>
              <a:ext uri="{FF2B5EF4-FFF2-40B4-BE49-F238E27FC236}">
                <a16:creationId xmlns:a16="http://schemas.microsoft.com/office/drawing/2014/main" id="{4FCE13BE-4585-4EC3-B1AE-A3B50A7F34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23012" y="5891000"/>
            <a:ext cx="2545975" cy="940904"/>
          </a:xfrm>
          <a:prstGeom prst="rect">
            <a:avLst/>
          </a:prstGeom>
        </p:spPr>
      </p:pic>
      <p:sp>
        <p:nvSpPr>
          <p:cNvPr id="8" name="Dian numeron paikkamerkki 5">
            <a:extLst>
              <a:ext uri="{FF2B5EF4-FFF2-40B4-BE49-F238E27FC236}">
                <a16:creationId xmlns:a16="http://schemas.microsoft.com/office/drawing/2014/main" id="{309D7652-6B08-43AD-9C72-08047657F1A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9" name="Picture 9">
            <a:extLst>
              <a:ext uri="{FF2B5EF4-FFF2-40B4-BE49-F238E27FC236}">
                <a16:creationId xmlns:a16="http://schemas.microsoft.com/office/drawing/2014/main" id="{FB141580-2B44-4778-8116-F22AEDBC4DE3}"/>
              </a:ext>
            </a:extLst>
          </p:cNvPr>
          <p:cNvPicPr>
            <a:picLocks noChangeAspect="1"/>
          </p:cNvPicPr>
          <p:nvPr/>
        </p:nvPicPr>
        <p:blipFill>
          <a:blip r:embed="rId4"/>
          <a:stretch>
            <a:fillRect/>
          </a:stretch>
        </p:blipFill>
        <p:spPr>
          <a:xfrm>
            <a:off x="9246147" y="182075"/>
            <a:ext cx="2945854" cy="618025"/>
          </a:xfrm>
          <a:prstGeom prst="rect">
            <a:avLst/>
          </a:prstGeom>
        </p:spPr>
      </p:pic>
      <p:pic>
        <p:nvPicPr>
          <p:cNvPr id="11" name="Picture 9">
            <a:extLst>
              <a:ext uri="{FF2B5EF4-FFF2-40B4-BE49-F238E27FC236}">
                <a16:creationId xmlns:a16="http://schemas.microsoft.com/office/drawing/2014/main" id="{26B78D35-4BC6-48E6-845D-FAF0F770C204}"/>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3414377169"/>
      </p:ext>
    </p:extLst>
  </p:cSld>
  <p:clrMapOvr>
    <a:overrideClrMapping bg1="lt1" tx1="dk1" bg2="lt2" tx2="dk2" accent1="accent1" accent2="accent2" accent3="accent3" accent4="accent4" accent5="accent5" accent6="accent6" hlink="hlink" folHlink="folHlink"/>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09E0F7-6FBB-9E44-BADA-B2837E19A6D7}"/>
              </a:ext>
            </a:extLst>
          </p:cNvPr>
          <p:cNvSpPr>
            <a:spLocks noGrp="1"/>
          </p:cNvSpPr>
          <p:nvPr>
            <p:ph type="title"/>
          </p:nvPr>
        </p:nvSpPr>
        <p:spPr>
          <a:xfrm>
            <a:off x="1011600" y="967800"/>
            <a:ext cx="10515600" cy="13248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56AB8B1-6E83-3A43-9060-174AB144014F}"/>
              </a:ext>
            </a:extLst>
          </p:cNvPr>
          <p:cNvSpPr>
            <a:spLocks noGrp="1"/>
          </p:cNvSpPr>
          <p:nvPr>
            <p:ph idx="1"/>
          </p:nvPr>
        </p:nvSpPr>
        <p:spPr>
          <a:xfrm>
            <a:off x="1011600" y="2145000"/>
            <a:ext cx="9788400" cy="1602000"/>
          </a:xfrm>
          <a:prstGeom prst="rect">
            <a:avLst/>
          </a:prstGeom>
        </p:spPr>
        <p:txBody>
          <a:bodyPr>
            <a:no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11" name="Graphic 10">
            <a:extLst>
              <a:ext uri="{FF2B5EF4-FFF2-40B4-BE49-F238E27FC236}">
                <a16:creationId xmlns:a16="http://schemas.microsoft.com/office/drawing/2014/main" id="{30F734DA-821C-4FAA-940A-3675C973EA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823012" y="5891000"/>
            <a:ext cx="2545975" cy="940904"/>
          </a:xfrm>
          <a:prstGeom prst="rect">
            <a:avLst/>
          </a:prstGeom>
        </p:spPr>
      </p:pic>
      <p:pic>
        <p:nvPicPr>
          <p:cNvPr id="10" name="Kuva 3">
            <a:extLst>
              <a:ext uri="{FF2B5EF4-FFF2-40B4-BE49-F238E27FC236}">
                <a16:creationId xmlns:a16="http://schemas.microsoft.com/office/drawing/2014/main" id="{7C209F4B-450E-42DF-871A-5BE670117C9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47191" y="190867"/>
            <a:ext cx="1602715" cy="434202"/>
          </a:xfrm>
          <a:prstGeom prst="rect">
            <a:avLst/>
          </a:prstGeom>
        </p:spPr>
      </p:pic>
      <p:pic>
        <p:nvPicPr>
          <p:cNvPr id="8" name="Picture 9">
            <a:extLst>
              <a:ext uri="{FF2B5EF4-FFF2-40B4-BE49-F238E27FC236}">
                <a16:creationId xmlns:a16="http://schemas.microsoft.com/office/drawing/2014/main" id="{863274FF-110B-4A47-B591-473BA0911D3E}"/>
              </a:ext>
            </a:extLst>
          </p:cNvPr>
          <p:cNvPicPr>
            <a:picLocks noChangeAspect="1"/>
          </p:cNvPicPr>
          <p:nvPr/>
        </p:nvPicPr>
        <p:blipFill>
          <a:blip r:embed="rId4"/>
          <a:stretch>
            <a:fillRect/>
          </a:stretch>
        </p:blipFill>
        <p:spPr>
          <a:xfrm>
            <a:off x="9246147" y="182075"/>
            <a:ext cx="2945854" cy="618025"/>
          </a:xfrm>
          <a:prstGeom prst="rect">
            <a:avLst/>
          </a:prstGeom>
        </p:spPr>
      </p:pic>
      <p:pic>
        <p:nvPicPr>
          <p:cNvPr id="9" name="Picture 9">
            <a:extLst>
              <a:ext uri="{FF2B5EF4-FFF2-40B4-BE49-F238E27FC236}">
                <a16:creationId xmlns:a16="http://schemas.microsoft.com/office/drawing/2014/main" id="{87B2897D-84A2-424B-B194-44469EE25947}"/>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274954928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ogokoos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0AD4B52-8C44-4458-A574-9ADC08A62725}"/>
              </a:ext>
            </a:extLst>
          </p:cNvPr>
          <p:cNvPicPr>
            <a:picLocks noChangeAspect="1"/>
          </p:cNvPicPr>
          <p:nvPr/>
        </p:nvPicPr>
        <p:blipFill>
          <a:blip r:embed="rId2"/>
          <a:stretch>
            <a:fillRect/>
          </a:stretch>
        </p:blipFill>
        <p:spPr>
          <a:xfrm>
            <a:off x="2076546" y="237048"/>
            <a:ext cx="7519332" cy="6182937"/>
          </a:xfrm>
          <a:prstGeom prst="rect">
            <a:avLst/>
          </a:prstGeom>
        </p:spPr>
      </p:pic>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11" name="Graphic 10">
            <a:extLst>
              <a:ext uri="{FF2B5EF4-FFF2-40B4-BE49-F238E27FC236}">
                <a16:creationId xmlns:a16="http://schemas.microsoft.com/office/drawing/2014/main" id="{30F734DA-821C-4FAA-940A-3675C973EA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8401" y="6016046"/>
            <a:ext cx="2545972" cy="940903"/>
          </a:xfrm>
          <a:prstGeom prst="rect">
            <a:avLst/>
          </a:prstGeom>
        </p:spPr>
      </p:pic>
      <p:pic>
        <p:nvPicPr>
          <p:cNvPr id="7" name="Kuva 6">
            <a:extLst>
              <a:ext uri="{FF2B5EF4-FFF2-40B4-BE49-F238E27FC236}">
                <a16:creationId xmlns:a16="http://schemas.microsoft.com/office/drawing/2014/main" id="{6EE7705D-F161-4AD8-BE7E-22D212C1E09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76855" y="232820"/>
            <a:ext cx="1602715" cy="434202"/>
          </a:xfrm>
          <a:prstGeom prst="rect">
            <a:avLst/>
          </a:prstGeom>
        </p:spPr>
      </p:pic>
      <p:pic>
        <p:nvPicPr>
          <p:cNvPr id="8" name="Kuva 7">
            <a:extLst>
              <a:ext uri="{FF2B5EF4-FFF2-40B4-BE49-F238E27FC236}">
                <a16:creationId xmlns:a16="http://schemas.microsoft.com/office/drawing/2014/main" id="{2D8F080B-A3FC-4CF5-82E8-9CED882DAABD}"/>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276855" y="232820"/>
            <a:ext cx="1602715" cy="434202"/>
          </a:xfrm>
          <a:prstGeom prst="rect">
            <a:avLst/>
          </a:prstGeom>
        </p:spPr>
      </p:pic>
    </p:spTree>
    <p:extLst>
      <p:ext uri="{BB962C8B-B14F-4D97-AF65-F5344CB8AC3E}">
        <p14:creationId xmlns:p14="http://schemas.microsoft.com/office/powerpoint/2010/main" val="426363279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yhja">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11" name="Graphic 10">
            <a:extLst>
              <a:ext uri="{FF2B5EF4-FFF2-40B4-BE49-F238E27FC236}">
                <a16:creationId xmlns:a16="http://schemas.microsoft.com/office/drawing/2014/main" id="{30F734DA-821C-4FAA-940A-3675C973EAD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8401" y="6016046"/>
            <a:ext cx="2545972" cy="940903"/>
          </a:xfrm>
          <a:prstGeom prst="rect">
            <a:avLst/>
          </a:prstGeom>
        </p:spPr>
      </p:pic>
      <p:pic>
        <p:nvPicPr>
          <p:cNvPr id="4" name="Kuva 3">
            <a:extLst>
              <a:ext uri="{FF2B5EF4-FFF2-40B4-BE49-F238E27FC236}">
                <a16:creationId xmlns:a16="http://schemas.microsoft.com/office/drawing/2014/main" id="{46B228BC-E2B4-44AD-842A-50EFFFEC199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85647" y="216879"/>
            <a:ext cx="1602715" cy="434202"/>
          </a:xfrm>
          <a:prstGeom prst="rect">
            <a:avLst/>
          </a:prstGeom>
        </p:spPr>
      </p:pic>
      <p:pic>
        <p:nvPicPr>
          <p:cNvPr id="5" name="Kuva 4">
            <a:extLst>
              <a:ext uri="{FF2B5EF4-FFF2-40B4-BE49-F238E27FC236}">
                <a16:creationId xmlns:a16="http://schemas.microsoft.com/office/drawing/2014/main" id="{7BDD8E68-FA91-4710-B5EA-9C7CB5A3BC3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85647" y="216879"/>
            <a:ext cx="1602715" cy="434202"/>
          </a:xfrm>
          <a:prstGeom prst="rect">
            <a:avLst/>
          </a:prstGeom>
        </p:spPr>
      </p:pic>
    </p:spTree>
    <p:extLst>
      <p:ext uri="{BB962C8B-B14F-4D97-AF65-F5344CB8AC3E}">
        <p14:creationId xmlns:p14="http://schemas.microsoft.com/office/powerpoint/2010/main" val="69992875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ogopilvi">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11" name="Graphic 10">
            <a:extLst>
              <a:ext uri="{FF2B5EF4-FFF2-40B4-BE49-F238E27FC236}">
                <a16:creationId xmlns:a16="http://schemas.microsoft.com/office/drawing/2014/main" id="{30F734DA-821C-4FAA-940A-3675C973EAD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8401" y="6016046"/>
            <a:ext cx="2545972" cy="940903"/>
          </a:xfrm>
          <a:prstGeom prst="rect">
            <a:avLst/>
          </a:prstGeom>
        </p:spPr>
      </p:pic>
      <p:pic>
        <p:nvPicPr>
          <p:cNvPr id="4" name="Kuva 3">
            <a:extLst>
              <a:ext uri="{FF2B5EF4-FFF2-40B4-BE49-F238E27FC236}">
                <a16:creationId xmlns:a16="http://schemas.microsoft.com/office/drawing/2014/main" id="{46B228BC-E2B4-44AD-842A-50EFFFEC199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85647" y="216879"/>
            <a:ext cx="1602715" cy="434202"/>
          </a:xfrm>
          <a:prstGeom prst="rect">
            <a:avLst/>
          </a:prstGeom>
        </p:spPr>
      </p:pic>
      <p:pic>
        <p:nvPicPr>
          <p:cNvPr id="5" name="Kuva 4">
            <a:extLst>
              <a:ext uri="{FF2B5EF4-FFF2-40B4-BE49-F238E27FC236}">
                <a16:creationId xmlns:a16="http://schemas.microsoft.com/office/drawing/2014/main" id="{7BDD8E68-FA91-4710-B5EA-9C7CB5A3BC3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85647" y="216879"/>
            <a:ext cx="1602715" cy="434202"/>
          </a:xfrm>
          <a:prstGeom prst="rect">
            <a:avLst/>
          </a:prstGeom>
        </p:spPr>
      </p:pic>
      <p:pic>
        <p:nvPicPr>
          <p:cNvPr id="7" name="Picture 5">
            <a:extLst>
              <a:ext uri="{FF2B5EF4-FFF2-40B4-BE49-F238E27FC236}">
                <a16:creationId xmlns:a16="http://schemas.microsoft.com/office/drawing/2014/main" id="{12143C4A-6F28-4838-A41C-7756D55CF665}"/>
              </a:ext>
            </a:extLst>
          </p:cNvPr>
          <p:cNvPicPr>
            <a:picLocks noChangeAspect="1"/>
          </p:cNvPicPr>
          <p:nvPr userDrawn="1"/>
        </p:nvPicPr>
        <p:blipFill>
          <a:blip r:embed="rId4"/>
          <a:stretch>
            <a:fillRect/>
          </a:stretch>
        </p:blipFill>
        <p:spPr>
          <a:xfrm>
            <a:off x="2152672" y="651081"/>
            <a:ext cx="7886655" cy="5260398"/>
          </a:xfrm>
          <a:prstGeom prst="rect">
            <a:avLst/>
          </a:prstGeom>
        </p:spPr>
      </p:pic>
    </p:spTree>
    <p:extLst>
      <p:ext uri="{BB962C8B-B14F-4D97-AF65-F5344CB8AC3E}">
        <p14:creationId xmlns:p14="http://schemas.microsoft.com/office/powerpoint/2010/main" val="335668775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Otsikko ja sisältö 2">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62471D-E3F2-41F7-B234-6227727239DA}"/>
              </a:ext>
            </a:extLst>
          </p:cNvPr>
          <p:cNvPicPr>
            <a:picLocks noChangeAspect="1"/>
          </p:cNvPicPr>
          <p:nvPr/>
        </p:nvPicPr>
        <p:blipFill>
          <a:blip r:embed="rId2"/>
          <a:stretch>
            <a:fillRect/>
          </a:stretch>
        </p:blipFill>
        <p:spPr>
          <a:xfrm>
            <a:off x="43350" y="5762607"/>
            <a:ext cx="12121925" cy="1092236"/>
          </a:xfrm>
          <a:prstGeom prst="rect">
            <a:avLst/>
          </a:prstGeom>
        </p:spPr>
      </p:pic>
      <p:pic>
        <p:nvPicPr>
          <p:cNvPr id="12" name="Graphic 11">
            <a:extLst>
              <a:ext uri="{FF2B5EF4-FFF2-40B4-BE49-F238E27FC236}">
                <a16:creationId xmlns:a16="http://schemas.microsoft.com/office/drawing/2014/main" id="{3D9F2586-3ADE-47BC-ABA8-B255241130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4102" y="93365"/>
            <a:ext cx="2505127" cy="925808"/>
          </a:xfrm>
          <a:prstGeom prst="rect">
            <a:avLst/>
          </a:prstGeom>
        </p:spPr>
      </p:pic>
      <p:sp>
        <p:nvSpPr>
          <p:cNvPr id="13" name="Otsikko 1">
            <a:extLst>
              <a:ext uri="{FF2B5EF4-FFF2-40B4-BE49-F238E27FC236}">
                <a16:creationId xmlns:a16="http://schemas.microsoft.com/office/drawing/2014/main" id="{68AA15C5-C62E-4A9C-9D29-95EE59AC71D0}"/>
              </a:ext>
            </a:extLst>
          </p:cNvPr>
          <p:cNvSpPr>
            <a:spLocks noGrp="1"/>
          </p:cNvSpPr>
          <p:nvPr>
            <p:ph type="title"/>
          </p:nvPr>
        </p:nvSpPr>
        <p:spPr>
          <a:xfrm>
            <a:off x="1002075" y="1091625"/>
            <a:ext cx="10515600" cy="13248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14" name="Sisällön paikkamerkki 2">
            <a:extLst>
              <a:ext uri="{FF2B5EF4-FFF2-40B4-BE49-F238E27FC236}">
                <a16:creationId xmlns:a16="http://schemas.microsoft.com/office/drawing/2014/main" id="{F2B9563E-A36E-45F4-A2A6-BE4671A90946}"/>
              </a:ext>
            </a:extLst>
          </p:cNvPr>
          <p:cNvSpPr>
            <a:spLocks noGrp="1"/>
          </p:cNvSpPr>
          <p:nvPr>
            <p:ph idx="1"/>
          </p:nvPr>
        </p:nvSpPr>
        <p:spPr>
          <a:xfrm>
            <a:off x="1002075" y="2268825"/>
            <a:ext cx="9788400" cy="1602000"/>
          </a:xfrm>
          <a:prstGeom prst="rect">
            <a:avLst/>
          </a:prstGeom>
        </p:spPr>
        <p:txBody>
          <a:bodyPr>
            <a:no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0" name="Picture 9">
            <a:extLst>
              <a:ext uri="{FF2B5EF4-FFF2-40B4-BE49-F238E27FC236}">
                <a16:creationId xmlns:a16="http://schemas.microsoft.com/office/drawing/2014/main" id="{72C4B3C5-3DEB-447D-ABE6-C1DE983B469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609835" y="191700"/>
            <a:ext cx="2582166" cy="541725"/>
          </a:xfrm>
          <a:prstGeom prst="rect">
            <a:avLst/>
          </a:prstGeom>
        </p:spPr>
      </p:pic>
      <p:pic>
        <p:nvPicPr>
          <p:cNvPr id="8" name="Kuva 7">
            <a:extLst>
              <a:ext uri="{FF2B5EF4-FFF2-40B4-BE49-F238E27FC236}">
                <a16:creationId xmlns:a16="http://schemas.microsoft.com/office/drawing/2014/main" id="{BCFE9289-B57B-41B7-902C-D8F8FA313B9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53174" y="216879"/>
            <a:ext cx="1602715" cy="434202"/>
          </a:xfrm>
          <a:prstGeom prst="rect">
            <a:avLst/>
          </a:prstGeom>
        </p:spPr>
      </p:pic>
      <p:pic>
        <p:nvPicPr>
          <p:cNvPr id="9" name="Kuva 8">
            <a:extLst>
              <a:ext uri="{FF2B5EF4-FFF2-40B4-BE49-F238E27FC236}">
                <a16:creationId xmlns:a16="http://schemas.microsoft.com/office/drawing/2014/main" id="{3E7F86E6-2DF2-4332-BA4D-B1257E5906E9}"/>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353174" y="216879"/>
            <a:ext cx="1602715" cy="434202"/>
          </a:xfrm>
          <a:prstGeom prst="rect">
            <a:avLst/>
          </a:prstGeom>
        </p:spPr>
      </p:pic>
    </p:spTree>
    <p:extLst>
      <p:ext uri="{BB962C8B-B14F-4D97-AF65-F5344CB8AC3E}">
        <p14:creationId xmlns:p14="http://schemas.microsoft.com/office/powerpoint/2010/main" val="2093865202"/>
      </p:ext>
    </p:extLst>
  </p:cSld>
  <p:clrMapOvr>
    <a:overrideClrMapping bg1="lt1" tx1="dk1" bg2="lt2" tx2="dk2" accent1="accent1" accent2="accent2" accent3="accent3" accent4="accent4" accent5="accent5" accent6="accent6" hlink="hlink" folHlink="folHlink"/>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tsikko ja sisältö 3">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09E0F7-6FBB-9E44-BADA-B2837E19A6D7}"/>
              </a:ext>
            </a:extLst>
          </p:cNvPr>
          <p:cNvSpPr>
            <a:spLocks noGrp="1"/>
          </p:cNvSpPr>
          <p:nvPr>
            <p:ph type="title"/>
          </p:nvPr>
        </p:nvSpPr>
        <p:spPr>
          <a:xfrm>
            <a:off x="1011600" y="351181"/>
            <a:ext cx="10515600" cy="13248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56AB8B1-6E83-3A43-9060-174AB144014F}"/>
              </a:ext>
            </a:extLst>
          </p:cNvPr>
          <p:cNvSpPr>
            <a:spLocks noGrp="1"/>
          </p:cNvSpPr>
          <p:nvPr>
            <p:ph idx="1"/>
          </p:nvPr>
        </p:nvSpPr>
        <p:spPr>
          <a:xfrm>
            <a:off x="1011600" y="1528381"/>
            <a:ext cx="9788400" cy="1602000"/>
          </a:xfrm>
          <a:prstGeom prst="rect">
            <a:avLst/>
          </a:prstGeom>
        </p:spPr>
        <p:txBody>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7" name="Suorakulmio 6">
            <a:extLst>
              <a:ext uri="{FF2B5EF4-FFF2-40B4-BE49-F238E27FC236}">
                <a16:creationId xmlns:a16="http://schemas.microsoft.com/office/drawing/2014/main" id="{5D50CF26-EA0A-4EF9-AF40-446C7E759D7F}"/>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Kuva, joka sisältää kohteen teksti, clipart-kuva&#10;&#10;Kuvaus luotu automaattisesti">
            <a:extLst>
              <a:ext uri="{FF2B5EF4-FFF2-40B4-BE49-F238E27FC236}">
                <a16:creationId xmlns:a16="http://schemas.microsoft.com/office/drawing/2014/main" id="{4FB7DA4D-D3CB-4B38-800B-E9B7AFDD7CD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05716" y="6085155"/>
            <a:ext cx="1556434" cy="421663"/>
          </a:xfrm>
          <a:prstGeom prst="rect">
            <a:avLst/>
          </a:prstGeom>
        </p:spPr>
      </p:pic>
      <p:pic>
        <p:nvPicPr>
          <p:cNvPr id="8" name="Kuva 10">
            <a:extLst>
              <a:ext uri="{FF2B5EF4-FFF2-40B4-BE49-F238E27FC236}">
                <a16:creationId xmlns:a16="http://schemas.microsoft.com/office/drawing/2014/main" id="{6EDEA8EE-7FB0-4C86-BBAA-160D7D6B513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493793" y="6036919"/>
            <a:ext cx="2612414" cy="548072"/>
          </a:xfrm>
          <a:prstGeom prst="rect">
            <a:avLst/>
          </a:prstGeom>
        </p:spPr>
      </p:pic>
      <p:pic>
        <p:nvPicPr>
          <p:cNvPr id="23" name="Graphic 22">
            <a:extLst>
              <a:ext uri="{FF2B5EF4-FFF2-40B4-BE49-F238E27FC236}">
                <a16:creationId xmlns:a16="http://schemas.microsoft.com/office/drawing/2014/main" id="{D62F93C6-1BDA-476F-9410-7A702405D7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0135" y="5857908"/>
            <a:ext cx="2471728" cy="913465"/>
          </a:xfrm>
          <a:prstGeom prst="rect">
            <a:avLst/>
          </a:prstGeom>
        </p:spPr>
      </p:pic>
      <p:sp>
        <p:nvSpPr>
          <p:cNvPr id="10" name="Suorakulmio 9">
            <a:extLst>
              <a:ext uri="{FF2B5EF4-FFF2-40B4-BE49-F238E27FC236}">
                <a16:creationId xmlns:a16="http://schemas.microsoft.com/office/drawing/2014/main" id="{A1BB1D19-1441-43E4-B8D2-E4AF42923B3A}"/>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a:extLst>
              <a:ext uri="{FF2B5EF4-FFF2-40B4-BE49-F238E27FC236}">
                <a16:creationId xmlns:a16="http://schemas.microsoft.com/office/drawing/2014/main" id="{71FF5DC9-2E44-4DCD-B2F7-12EDAACE2999}"/>
              </a:ext>
            </a:extLst>
          </p:cNvPr>
          <p:cNvPicPr>
            <a:picLocks noChangeAspect="1"/>
          </p:cNvPicPr>
          <p:nvPr/>
        </p:nvPicPr>
        <p:blipFill>
          <a:blip r:embed="rId5"/>
          <a:stretch>
            <a:fillRect/>
          </a:stretch>
        </p:blipFill>
        <p:spPr>
          <a:xfrm>
            <a:off x="9493793" y="6036919"/>
            <a:ext cx="2612414" cy="548072"/>
          </a:xfrm>
          <a:prstGeom prst="rect">
            <a:avLst/>
          </a:prstGeom>
        </p:spPr>
      </p:pic>
      <p:pic>
        <p:nvPicPr>
          <p:cNvPr id="12" name="Graphic 22">
            <a:extLst>
              <a:ext uri="{FF2B5EF4-FFF2-40B4-BE49-F238E27FC236}">
                <a16:creationId xmlns:a16="http://schemas.microsoft.com/office/drawing/2014/main" id="{056C561C-E046-487D-9BC0-D2DA243B50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5" name="Kuva 8" descr="Kuva, joka sisältää kohteen teksti, clipart-kuva&#10;&#10;Kuvaus luotu automaattisesti">
            <a:extLst>
              <a:ext uri="{FF2B5EF4-FFF2-40B4-BE49-F238E27FC236}">
                <a16:creationId xmlns:a16="http://schemas.microsoft.com/office/drawing/2014/main" id="{150E644E-4844-4CC6-85BC-64134422CB5A}"/>
              </a:ext>
            </a:extLst>
          </p:cNvPr>
          <p:cNvPicPr>
            <a:picLocks noChangeAspect="1"/>
          </p:cNvPicPr>
          <p:nvPr/>
        </p:nvPicPr>
        <p:blipFill>
          <a:blip r:embed="rId2"/>
          <a:stretch>
            <a:fillRect/>
          </a:stretch>
        </p:blipFill>
        <p:spPr>
          <a:xfrm>
            <a:off x="369801" y="6100123"/>
            <a:ext cx="1556434" cy="421663"/>
          </a:xfrm>
          <a:prstGeom prst="rect">
            <a:avLst/>
          </a:prstGeom>
        </p:spPr>
      </p:pic>
      <p:sp>
        <p:nvSpPr>
          <p:cNvPr id="13" name="Suorakulmio 12">
            <a:extLst>
              <a:ext uri="{FF2B5EF4-FFF2-40B4-BE49-F238E27FC236}">
                <a16:creationId xmlns:a16="http://schemas.microsoft.com/office/drawing/2014/main" id="{B3335463-CC52-41B3-953D-B541FCE5FD65}"/>
              </a:ext>
            </a:extLst>
          </p:cNvPr>
          <p:cNvSpPr/>
          <p:nvPr userDrawn="1"/>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4" name="Kuva 13">
            <a:extLst>
              <a:ext uri="{FF2B5EF4-FFF2-40B4-BE49-F238E27FC236}">
                <a16:creationId xmlns:a16="http://schemas.microsoft.com/office/drawing/2014/main" id="{919B22E9-1E4A-46ED-A9F1-825C6933271C}"/>
              </a:ext>
            </a:extLst>
          </p:cNvPr>
          <p:cNvPicPr>
            <a:picLocks noChangeAspect="1"/>
          </p:cNvPicPr>
          <p:nvPr userDrawn="1"/>
        </p:nvPicPr>
        <p:blipFill>
          <a:blip r:embed="rId5"/>
          <a:stretch>
            <a:fillRect/>
          </a:stretch>
        </p:blipFill>
        <p:spPr>
          <a:xfrm>
            <a:off x="9493793" y="6036919"/>
            <a:ext cx="2612414" cy="548072"/>
          </a:xfrm>
          <a:prstGeom prst="rect">
            <a:avLst/>
          </a:prstGeom>
        </p:spPr>
      </p:pic>
      <p:pic>
        <p:nvPicPr>
          <p:cNvPr id="16" name="Graphic 22">
            <a:extLst>
              <a:ext uri="{FF2B5EF4-FFF2-40B4-BE49-F238E27FC236}">
                <a16:creationId xmlns:a16="http://schemas.microsoft.com/office/drawing/2014/main" id="{CA0588B8-4696-496E-BA31-0A6C7DA45FD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7" name="Kuva 8" descr="Kuva, joka sisältää kohteen teksti, clipart-kuva&#10;&#10;Kuvaus luotu automaattisesti">
            <a:extLst>
              <a:ext uri="{FF2B5EF4-FFF2-40B4-BE49-F238E27FC236}">
                <a16:creationId xmlns:a16="http://schemas.microsoft.com/office/drawing/2014/main" id="{1D0F00D2-366B-42BA-A913-41189966DF4D}"/>
              </a:ext>
            </a:extLst>
          </p:cNvPr>
          <p:cNvPicPr>
            <a:picLocks noChangeAspect="1"/>
          </p:cNvPicPr>
          <p:nvPr userDrawn="1"/>
        </p:nvPicPr>
        <p:blipFill>
          <a:blip r:embed="rId2"/>
          <a:stretch>
            <a:fillRect/>
          </a:stretch>
        </p:blipFill>
        <p:spPr>
          <a:xfrm>
            <a:off x="369801" y="6100123"/>
            <a:ext cx="1556434" cy="421663"/>
          </a:xfrm>
          <a:prstGeom prst="rect">
            <a:avLst/>
          </a:prstGeom>
        </p:spPr>
      </p:pic>
    </p:spTree>
    <p:extLst>
      <p:ext uri="{BB962C8B-B14F-4D97-AF65-F5344CB8AC3E}">
        <p14:creationId xmlns:p14="http://schemas.microsoft.com/office/powerpoint/2010/main" val="1715727801"/>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Otsikko ja sisältö 4">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7" name="Suorakulmio 6">
            <a:extLst>
              <a:ext uri="{FF2B5EF4-FFF2-40B4-BE49-F238E27FC236}">
                <a16:creationId xmlns:a16="http://schemas.microsoft.com/office/drawing/2014/main" id="{51D524E7-29C5-4A55-8997-73D42268C6BA}"/>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tsikko 1">
            <a:extLst>
              <a:ext uri="{FF2B5EF4-FFF2-40B4-BE49-F238E27FC236}">
                <a16:creationId xmlns:a16="http://schemas.microsoft.com/office/drawing/2014/main" id="{008C4DDD-4F28-4974-B344-97E4E02DC20C}"/>
              </a:ext>
            </a:extLst>
          </p:cNvPr>
          <p:cNvSpPr>
            <a:spLocks noGrp="1"/>
          </p:cNvSpPr>
          <p:nvPr>
            <p:ph type="title"/>
          </p:nvPr>
        </p:nvSpPr>
        <p:spPr>
          <a:xfrm>
            <a:off x="4068000" y="863223"/>
            <a:ext cx="6847200" cy="1206000"/>
          </a:xfrm>
          <a:prstGeom prst="rect">
            <a:avLst/>
          </a:prstGeom>
        </p:spPr>
        <p:txBody>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11" name="Sisällön paikkamerkki 2">
            <a:extLst>
              <a:ext uri="{FF2B5EF4-FFF2-40B4-BE49-F238E27FC236}">
                <a16:creationId xmlns:a16="http://schemas.microsoft.com/office/drawing/2014/main" id="{BE12013B-998C-408A-B7AC-CE961D4A7898}"/>
              </a:ext>
            </a:extLst>
          </p:cNvPr>
          <p:cNvSpPr>
            <a:spLocks noGrp="1"/>
          </p:cNvSpPr>
          <p:nvPr>
            <p:ph idx="1"/>
          </p:nvPr>
        </p:nvSpPr>
        <p:spPr>
          <a:xfrm>
            <a:off x="4068000" y="2167623"/>
            <a:ext cx="6562800" cy="2966400"/>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2" name="Graphic 11">
            <a:extLst>
              <a:ext uri="{FF2B5EF4-FFF2-40B4-BE49-F238E27FC236}">
                <a16:creationId xmlns:a16="http://schemas.microsoft.com/office/drawing/2014/main" id="{71AE2D75-3C8F-4F3F-B995-DE7352F387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03651" y="5979815"/>
            <a:ext cx="2376259" cy="878182"/>
          </a:xfrm>
          <a:prstGeom prst="rect">
            <a:avLst/>
          </a:prstGeom>
        </p:spPr>
      </p:pic>
      <p:pic>
        <p:nvPicPr>
          <p:cNvPr id="13" name="Kuva 12" descr="Kuva, joka sisältää kohteen teksti, clipart-kuva&#10;&#10;Kuvaus luotu automaattisesti">
            <a:extLst>
              <a:ext uri="{FF2B5EF4-FFF2-40B4-BE49-F238E27FC236}">
                <a16:creationId xmlns:a16="http://schemas.microsoft.com/office/drawing/2014/main" id="{C7F80C68-4E2C-4650-B3CE-EBF09CC35A83}"/>
              </a:ext>
            </a:extLst>
          </p:cNvPr>
          <p:cNvPicPr>
            <a:picLocks noChangeAspect="1"/>
          </p:cNvPicPr>
          <p:nvPr/>
        </p:nvPicPr>
        <p:blipFill>
          <a:blip r:embed="rId3"/>
          <a:stretch>
            <a:fillRect/>
          </a:stretch>
        </p:blipFill>
        <p:spPr>
          <a:xfrm>
            <a:off x="855010" y="653620"/>
            <a:ext cx="1547368" cy="419208"/>
          </a:xfrm>
          <a:prstGeom prst="rect">
            <a:avLst/>
          </a:prstGeom>
        </p:spPr>
      </p:pic>
      <p:pic>
        <p:nvPicPr>
          <p:cNvPr id="9" name="Picture 9">
            <a:extLst>
              <a:ext uri="{FF2B5EF4-FFF2-40B4-BE49-F238E27FC236}">
                <a16:creationId xmlns:a16="http://schemas.microsoft.com/office/drawing/2014/main" id="{68608C72-B0C0-41F3-AC8B-42EEE56A6026}"/>
              </a:ext>
            </a:extLst>
          </p:cNvPr>
          <p:cNvPicPr>
            <a:picLocks noChangeAspect="1"/>
          </p:cNvPicPr>
          <p:nvPr/>
        </p:nvPicPr>
        <p:blipFill>
          <a:blip r:embed="rId4"/>
          <a:stretch>
            <a:fillRect/>
          </a:stretch>
        </p:blipFill>
        <p:spPr>
          <a:xfrm>
            <a:off x="9246147" y="182075"/>
            <a:ext cx="2945854" cy="618025"/>
          </a:xfrm>
          <a:prstGeom prst="rect">
            <a:avLst/>
          </a:prstGeom>
        </p:spPr>
      </p:pic>
      <p:pic>
        <p:nvPicPr>
          <p:cNvPr id="14" name="Graphic 11">
            <a:extLst>
              <a:ext uri="{FF2B5EF4-FFF2-40B4-BE49-F238E27FC236}">
                <a16:creationId xmlns:a16="http://schemas.microsoft.com/office/drawing/2014/main" id="{0119A4DA-DB1A-48C3-90AD-3A15EE89250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3651" y="5979815"/>
            <a:ext cx="2376259" cy="878182"/>
          </a:xfrm>
          <a:prstGeom prst="rect">
            <a:avLst/>
          </a:prstGeom>
        </p:spPr>
      </p:pic>
      <p:pic>
        <p:nvPicPr>
          <p:cNvPr id="15" name="Kuva 14" descr="Kuva, joka sisältää kohteen teksti, clipart-kuva&#10;&#10;Kuvaus luotu automaattisesti">
            <a:extLst>
              <a:ext uri="{FF2B5EF4-FFF2-40B4-BE49-F238E27FC236}">
                <a16:creationId xmlns:a16="http://schemas.microsoft.com/office/drawing/2014/main" id="{64D995CC-DB6A-432E-9F2A-22506CA261A1}"/>
              </a:ext>
            </a:extLst>
          </p:cNvPr>
          <p:cNvPicPr>
            <a:picLocks noChangeAspect="1"/>
          </p:cNvPicPr>
          <p:nvPr userDrawn="1"/>
        </p:nvPicPr>
        <p:blipFill>
          <a:blip r:embed="rId3"/>
          <a:stretch>
            <a:fillRect/>
          </a:stretch>
        </p:blipFill>
        <p:spPr>
          <a:xfrm>
            <a:off x="855010" y="653620"/>
            <a:ext cx="1547368" cy="419208"/>
          </a:xfrm>
          <a:prstGeom prst="rect">
            <a:avLst/>
          </a:prstGeom>
        </p:spPr>
      </p:pic>
      <p:pic>
        <p:nvPicPr>
          <p:cNvPr id="16" name="Picture 9">
            <a:extLst>
              <a:ext uri="{FF2B5EF4-FFF2-40B4-BE49-F238E27FC236}">
                <a16:creationId xmlns:a16="http://schemas.microsoft.com/office/drawing/2014/main" id="{1F2B43A1-6F12-49AD-962F-2D14EE49610D}"/>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329353485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uvallinen dia 1">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6CFFAD6A-D8D1-419D-A43A-8361C3211037}"/>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5803200" y="889000"/>
            <a:ext cx="5550600" cy="12060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05487" y="889000"/>
            <a:ext cx="4880914" cy="5080000"/>
          </a:xfrm>
        </p:spPr>
        <p:txBody>
          <a:bodyPr>
            <a:normAutofit/>
          </a:bodyPr>
          <a:lstStyle>
            <a:lvl1pPr>
              <a:defRPr sz="2400">
                <a:solidFill>
                  <a:schemeClr val="accent3"/>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13" name="Graphic 12">
            <a:extLst>
              <a:ext uri="{FF2B5EF4-FFF2-40B4-BE49-F238E27FC236}">
                <a16:creationId xmlns:a16="http://schemas.microsoft.com/office/drawing/2014/main" id="{B9A5C3E1-0F59-4816-A340-5BCD98FBB1E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9170" y="5968544"/>
            <a:ext cx="2376257" cy="878182"/>
          </a:xfrm>
          <a:prstGeom prst="rect">
            <a:avLst/>
          </a:prstGeom>
        </p:spPr>
      </p:pic>
      <p:sp>
        <p:nvSpPr>
          <p:cNvPr id="11" name="Sisällön paikkamerkki 3">
            <a:extLst>
              <a:ext uri="{FF2B5EF4-FFF2-40B4-BE49-F238E27FC236}">
                <a16:creationId xmlns:a16="http://schemas.microsoft.com/office/drawing/2014/main" id="{326C7611-5D51-4F3F-991D-03B65D3877FE}"/>
              </a:ext>
            </a:extLst>
          </p:cNvPr>
          <p:cNvSpPr>
            <a:spLocks noGrp="1"/>
          </p:cNvSpPr>
          <p:nvPr>
            <p:ph sz="half" idx="14"/>
          </p:nvPr>
        </p:nvSpPr>
        <p:spPr>
          <a:xfrm>
            <a:off x="5803200" y="2246053"/>
            <a:ext cx="5954475" cy="3960194"/>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4" name="Kuva 6" descr="Kuva, joka sisältää kohteen teksti, clipart-kuva&#10;&#10;Kuvaus luotu automaattisesti">
            <a:extLst>
              <a:ext uri="{FF2B5EF4-FFF2-40B4-BE49-F238E27FC236}">
                <a16:creationId xmlns:a16="http://schemas.microsoft.com/office/drawing/2014/main" id="{BD87E824-FCF6-4855-BBF0-4E4AD98D66B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0319" y="230267"/>
            <a:ext cx="1665843" cy="451303"/>
          </a:xfrm>
          <a:prstGeom prst="rect">
            <a:avLst/>
          </a:prstGeom>
        </p:spPr>
      </p:pic>
      <p:pic>
        <p:nvPicPr>
          <p:cNvPr id="15" name="Picture 9">
            <a:extLst>
              <a:ext uri="{FF2B5EF4-FFF2-40B4-BE49-F238E27FC236}">
                <a16:creationId xmlns:a16="http://schemas.microsoft.com/office/drawing/2014/main" id="{540827D8-B437-4D25-B0F0-ADF79AF0FC14}"/>
              </a:ext>
            </a:extLst>
          </p:cNvPr>
          <p:cNvPicPr>
            <a:picLocks noChangeAspect="1"/>
          </p:cNvPicPr>
          <p:nvPr/>
        </p:nvPicPr>
        <p:blipFill>
          <a:blip r:embed="rId4"/>
          <a:stretch>
            <a:fillRect/>
          </a:stretch>
        </p:blipFill>
        <p:spPr>
          <a:xfrm>
            <a:off x="9246147" y="182075"/>
            <a:ext cx="2945854" cy="618025"/>
          </a:xfrm>
          <a:prstGeom prst="rect">
            <a:avLst/>
          </a:prstGeom>
        </p:spPr>
      </p:pic>
      <p:pic>
        <p:nvPicPr>
          <p:cNvPr id="10" name="Kuva 6" descr="Kuva, joka sisältää kohteen teksti, clipart-kuva&#10;&#10;Kuvaus luotu automaattisesti">
            <a:extLst>
              <a:ext uri="{FF2B5EF4-FFF2-40B4-BE49-F238E27FC236}">
                <a16:creationId xmlns:a16="http://schemas.microsoft.com/office/drawing/2014/main" id="{24075615-7859-4AE1-A708-C742D718D41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70319" y="230267"/>
            <a:ext cx="1665843" cy="451303"/>
          </a:xfrm>
          <a:prstGeom prst="rect">
            <a:avLst/>
          </a:prstGeom>
        </p:spPr>
      </p:pic>
      <p:pic>
        <p:nvPicPr>
          <p:cNvPr id="16" name="Picture 9">
            <a:extLst>
              <a:ext uri="{FF2B5EF4-FFF2-40B4-BE49-F238E27FC236}">
                <a16:creationId xmlns:a16="http://schemas.microsoft.com/office/drawing/2014/main" id="{FC9B76C1-B33E-468A-91FB-A3A758D248C8}"/>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2547415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Kuvallinen dia 3">
    <p:bg>
      <p:bgRef idx="1001">
        <a:schemeClr val="bg1"/>
      </p:bgRef>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5648325" y="946291"/>
            <a:ext cx="5954475" cy="12060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4" name="Sisällön paikkamerkki 3">
            <a:extLst>
              <a:ext uri="{FF2B5EF4-FFF2-40B4-BE49-F238E27FC236}">
                <a16:creationId xmlns:a16="http://schemas.microsoft.com/office/drawing/2014/main" id="{290B30C2-D96B-C04E-B33F-2E0CF28B6C34}"/>
              </a:ext>
            </a:extLst>
          </p:cNvPr>
          <p:cNvSpPr>
            <a:spLocks noGrp="1"/>
          </p:cNvSpPr>
          <p:nvPr>
            <p:ph sz="half" idx="2"/>
          </p:nvPr>
        </p:nvSpPr>
        <p:spPr>
          <a:xfrm>
            <a:off x="5648325" y="2293500"/>
            <a:ext cx="5954475" cy="2997782"/>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847725" y="0"/>
            <a:ext cx="4524375" cy="6858000"/>
          </a:xfr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5" name="Graphic 4">
            <a:extLst>
              <a:ext uri="{FF2B5EF4-FFF2-40B4-BE49-F238E27FC236}">
                <a16:creationId xmlns:a16="http://schemas.microsoft.com/office/drawing/2014/main" id="{8899753B-57A8-472C-9E27-CD52B41EDB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646472" y="6089688"/>
            <a:ext cx="2390768" cy="883544"/>
          </a:xfrm>
          <a:prstGeom prst="rect">
            <a:avLst/>
          </a:prstGeom>
        </p:spPr>
      </p:pic>
      <p:pic>
        <p:nvPicPr>
          <p:cNvPr id="11" name="Kuva 3">
            <a:extLst>
              <a:ext uri="{FF2B5EF4-FFF2-40B4-BE49-F238E27FC236}">
                <a16:creationId xmlns:a16="http://schemas.microsoft.com/office/drawing/2014/main" id="{21DF55A1-CEEA-4CD8-A634-8A8C1842F81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48325" y="6239973"/>
            <a:ext cx="1664614" cy="450971"/>
          </a:xfrm>
          <a:prstGeom prst="rect">
            <a:avLst/>
          </a:prstGeom>
        </p:spPr>
      </p:pic>
      <p:pic>
        <p:nvPicPr>
          <p:cNvPr id="12" name="Picture 9">
            <a:extLst>
              <a:ext uri="{FF2B5EF4-FFF2-40B4-BE49-F238E27FC236}">
                <a16:creationId xmlns:a16="http://schemas.microsoft.com/office/drawing/2014/main" id="{6166E4A5-BC28-4F15-8DDC-B731CE1849FB}"/>
              </a:ext>
            </a:extLst>
          </p:cNvPr>
          <p:cNvPicPr>
            <a:picLocks noChangeAspect="1"/>
          </p:cNvPicPr>
          <p:nvPr/>
        </p:nvPicPr>
        <p:blipFill>
          <a:blip r:embed="rId4"/>
          <a:stretch>
            <a:fillRect/>
          </a:stretch>
        </p:blipFill>
        <p:spPr>
          <a:xfrm>
            <a:off x="9246147" y="182075"/>
            <a:ext cx="2945854" cy="618025"/>
          </a:xfrm>
          <a:prstGeom prst="rect">
            <a:avLst/>
          </a:prstGeom>
        </p:spPr>
      </p:pic>
      <p:pic>
        <p:nvPicPr>
          <p:cNvPr id="8" name="Graphic 4">
            <a:extLst>
              <a:ext uri="{FF2B5EF4-FFF2-40B4-BE49-F238E27FC236}">
                <a16:creationId xmlns:a16="http://schemas.microsoft.com/office/drawing/2014/main" id="{2B378085-D4F4-4EC6-B0AC-8B3006DF5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6472" y="6089688"/>
            <a:ext cx="2390768" cy="883544"/>
          </a:xfrm>
          <a:prstGeom prst="rect">
            <a:avLst/>
          </a:prstGeom>
        </p:spPr>
      </p:pic>
      <p:pic>
        <p:nvPicPr>
          <p:cNvPr id="10" name="Kuva 3">
            <a:extLst>
              <a:ext uri="{FF2B5EF4-FFF2-40B4-BE49-F238E27FC236}">
                <a16:creationId xmlns:a16="http://schemas.microsoft.com/office/drawing/2014/main" id="{52ACBD02-6184-4288-8268-4541F6D3581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648325" y="6239973"/>
            <a:ext cx="1664614" cy="450971"/>
          </a:xfrm>
          <a:prstGeom prst="rect">
            <a:avLst/>
          </a:prstGeom>
        </p:spPr>
      </p:pic>
      <p:pic>
        <p:nvPicPr>
          <p:cNvPr id="13" name="Picture 9">
            <a:extLst>
              <a:ext uri="{FF2B5EF4-FFF2-40B4-BE49-F238E27FC236}">
                <a16:creationId xmlns:a16="http://schemas.microsoft.com/office/drawing/2014/main" id="{C7B2D654-7346-4ADB-8A93-E0426E8FDDC5}"/>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10621298"/>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Otsikko ja sisältö 4">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7" name="Suorakulmio 6">
            <a:extLst>
              <a:ext uri="{FF2B5EF4-FFF2-40B4-BE49-F238E27FC236}">
                <a16:creationId xmlns:a16="http://schemas.microsoft.com/office/drawing/2014/main" id="{51D524E7-29C5-4A55-8997-73D42268C6BA}"/>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tsikko 1">
            <a:extLst>
              <a:ext uri="{FF2B5EF4-FFF2-40B4-BE49-F238E27FC236}">
                <a16:creationId xmlns:a16="http://schemas.microsoft.com/office/drawing/2014/main" id="{008C4DDD-4F28-4974-B344-97E4E02DC20C}"/>
              </a:ext>
            </a:extLst>
          </p:cNvPr>
          <p:cNvSpPr>
            <a:spLocks noGrp="1"/>
          </p:cNvSpPr>
          <p:nvPr>
            <p:ph type="title"/>
          </p:nvPr>
        </p:nvSpPr>
        <p:spPr>
          <a:xfrm>
            <a:off x="4068000" y="863223"/>
            <a:ext cx="6847200" cy="1206000"/>
          </a:xfrm>
          <a:prstGeom prst="rect">
            <a:avLst/>
          </a:prstGeom>
        </p:spPr>
        <p:txBody>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endParaRPr lang="fi-FI"/>
          </a:p>
        </p:txBody>
      </p:sp>
      <p:sp>
        <p:nvSpPr>
          <p:cNvPr id="11" name="Sisällön paikkamerkki 2">
            <a:extLst>
              <a:ext uri="{FF2B5EF4-FFF2-40B4-BE49-F238E27FC236}">
                <a16:creationId xmlns:a16="http://schemas.microsoft.com/office/drawing/2014/main" id="{BE12013B-998C-408A-B7AC-CE961D4A7898}"/>
              </a:ext>
            </a:extLst>
          </p:cNvPr>
          <p:cNvSpPr>
            <a:spLocks noGrp="1"/>
          </p:cNvSpPr>
          <p:nvPr>
            <p:ph idx="1"/>
          </p:nvPr>
        </p:nvSpPr>
        <p:spPr>
          <a:xfrm>
            <a:off x="4068000" y="2167623"/>
            <a:ext cx="6562800" cy="2966400"/>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12" name="Graphic 11">
            <a:extLst>
              <a:ext uri="{FF2B5EF4-FFF2-40B4-BE49-F238E27FC236}">
                <a16:creationId xmlns:a16="http://schemas.microsoft.com/office/drawing/2014/main" id="{71AE2D75-3C8F-4F3F-B995-DE7352F387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3651" y="5979815"/>
            <a:ext cx="2376259" cy="878182"/>
          </a:xfrm>
          <a:prstGeom prst="rect">
            <a:avLst/>
          </a:prstGeom>
        </p:spPr>
      </p:pic>
      <p:pic>
        <p:nvPicPr>
          <p:cNvPr id="13" name="Kuva 12" descr="Kuva, joka sisältää kohteen teksti, clipart-kuva&#10;&#10;Kuvaus luotu automaattisesti">
            <a:extLst>
              <a:ext uri="{FF2B5EF4-FFF2-40B4-BE49-F238E27FC236}">
                <a16:creationId xmlns:a16="http://schemas.microsoft.com/office/drawing/2014/main" id="{C7F80C68-4E2C-4650-B3CE-EBF09CC35A83}"/>
              </a:ext>
            </a:extLst>
          </p:cNvPr>
          <p:cNvPicPr>
            <a:picLocks noChangeAspect="1"/>
          </p:cNvPicPr>
          <p:nvPr userDrawn="1"/>
        </p:nvPicPr>
        <p:blipFill>
          <a:blip r:embed="rId3"/>
          <a:stretch>
            <a:fillRect/>
          </a:stretch>
        </p:blipFill>
        <p:spPr>
          <a:xfrm>
            <a:off x="855010" y="653620"/>
            <a:ext cx="1547368" cy="419208"/>
          </a:xfrm>
          <a:prstGeom prst="rect">
            <a:avLst/>
          </a:prstGeom>
        </p:spPr>
      </p:pic>
      <p:pic>
        <p:nvPicPr>
          <p:cNvPr id="9" name="Picture 9">
            <a:extLst>
              <a:ext uri="{FF2B5EF4-FFF2-40B4-BE49-F238E27FC236}">
                <a16:creationId xmlns:a16="http://schemas.microsoft.com/office/drawing/2014/main" id="{68608C72-B0C0-41F3-AC8B-42EEE56A6026}"/>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2580751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Loppudia 2">
    <p:bg>
      <p:bgPr>
        <a:solidFill>
          <a:srgbClr val="001540"/>
        </a:solidFill>
        <a:effectLst/>
      </p:bgPr>
    </p:bg>
    <p:spTree>
      <p:nvGrpSpPr>
        <p:cNvPr id="1" name=""/>
        <p:cNvGrpSpPr/>
        <p:nvPr/>
      </p:nvGrpSpPr>
      <p:grpSpPr>
        <a:xfrm>
          <a:off x="0" y="0"/>
          <a:ext cx="0" cy="0"/>
          <a:chOff x="0" y="0"/>
          <a:chExt cx="0" cy="0"/>
        </a:xfrm>
      </p:grpSpPr>
      <p:pic>
        <p:nvPicPr>
          <p:cNvPr id="3" name="Kuva 2" descr="Kuva, joka sisältää kohteen teksti, clipart-kuva&#10;&#10;Kuvaus luotu automaattisesti">
            <a:extLst>
              <a:ext uri="{FF2B5EF4-FFF2-40B4-BE49-F238E27FC236}">
                <a16:creationId xmlns:a16="http://schemas.microsoft.com/office/drawing/2014/main" id="{FE98D265-9F34-4690-801F-C42C5B64EAFD}"/>
              </a:ext>
            </a:extLst>
          </p:cNvPr>
          <p:cNvPicPr>
            <a:picLocks noChangeAspect="1"/>
          </p:cNvPicPr>
          <p:nvPr/>
        </p:nvPicPr>
        <p:blipFill>
          <a:blip r:embed="rId2"/>
          <a:stretch>
            <a:fillRect/>
          </a:stretch>
        </p:blipFill>
        <p:spPr>
          <a:xfrm>
            <a:off x="5209309" y="5949465"/>
            <a:ext cx="1773382" cy="480436"/>
          </a:xfrm>
          <a:prstGeom prst="rect">
            <a:avLst/>
          </a:prstGeom>
        </p:spPr>
      </p:pic>
      <p:pic>
        <p:nvPicPr>
          <p:cNvPr id="6" name="Kuva 10">
            <a:extLst>
              <a:ext uri="{FF2B5EF4-FFF2-40B4-BE49-F238E27FC236}">
                <a16:creationId xmlns:a16="http://schemas.microsoft.com/office/drawing/2014/main" id="{7D316C73-9ED5-4AA8-8304-96794A5883A1}"/>
              </a:ext>
            </a:extLst>
          </p:cNvPr>
          <p:cNvPicPr>
            <a:picLocks noChangeAspect="1"/>
          </p:cNvPicPr>
          <p:nvPr userDrawn="1"/>
        </p:nvPicPr>
        <p:blipFill>
          <a:blip r:embed="rId3"/>
          <a:stretch>
            <a:fillRect/>
          </a:stretch>
        </p:blipFill>
        <p:spPr>
          <a:xfrm>
            <a:off x="9286954" y="232634"/>
            <a:ext cx="2800271" cy="587484"/>
          </a:xfrm>
          <a:prstGeom prst="rect">
            <a:avLst/>
          </a:prstGeom>
        </p:spPr>
      </p:pic>
      <p:pic>
        <p:nvPicPr>
          <p:cNvPr id="8" name="Graphic 7">
            <a:extLst>
              <a:ext uri="{FF2B5EF4-FFF2-40B4-BE49-F238E27FC236}">
                <a16:creationId xmlns:a16="http://schemas.microsoft.com/office/drawing/2014/main" id="{671A2E48-3606-469F-AAAA-FA101C98E69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13151" y="1"/>
            <a:ext cx="2729554" cy="1008748"/>
          </a:xfrm>
          <a:prstGeom prst="rect">
            <a:avLst/>
          </a:prstGeom>
        </p:spPr>
      </p:pic>
      <p:sp>
        <p:nvSpPr>
          <p:cNvPr id="5" name="Otsikko 1">
            <a:extLst>
              <a:ext uri="{FF2B5EF4-FFF2-40B4-BE49-F238E27FC236}">
                <a16:creationId xmlns:a16="http://schemas.microsoft.com/office/drawing/2014/main" id="{AE543E1A-47B9-43BD-9B9F-032F02C8B015}"/>
              </a:ext>
            </a:extLst>
          </p:cNvPr>
          <p:cNvSpPr>
            <a:spLocks noGrp="1"/>
          </p:cNvSpPr>
          <p:nvPr>
            <p:ph type="ctrTitle"/>
          </p:nvPr>
        </p:nvSpPr>
        <p:spPr>
          <a:xfrm>
            <a:off x="2026800" y="1723575"/>
            <a:ext cx="8143200" cy="2010225"/>
          </a:xfrm>
          <a:prstGeom prst="rect">
            <a:avLst/>
          </a:prstGeom>
        </p:spPr>
        <p:txBody>
          <a:bodyPr wrap="square" anchor="ctr" anchorCtr="0">
            <a:normAutofit/>
          </a:bodyPr>
          <a:lstStyle>
            <a:lvl1pPr algn="ctr">
              <a:defRPr sz="440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Tree>
    <p:extLst>
      <p:ext uri="{BB962C8B-B14F-4D97-AF65-F5344CB8AC3E}">
        <p14:creationId xmlns:p14="http://schemas.microsoft.com/office/powerpoint/2010/main" val="46944516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Kiitos">
    <p:bg>
      <p:bgPr>
        <a:solidFill>
          <a:srgbClr val="001540"/>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80DF89C-69B6-821F-5BEA-008258A93589}"/>
              </a:ext>
            </a:extLst>
          </p:cNvPr>
          <p:cNvSpPr>
            <a:spLocks noGrp="1"/>
          </p:cNvSpPr>
          <p:nvPr>
            <p:ph type="ctrTitle"/>
          </p:nvPr>
        </p:nvSpPr>
        <p:spPr>
          <a:xfrm>
            <a:off x="2024399" y="2168869"/>
            <a:ext cx="8143200" cy="1787435"/>
          </a:xfrm>
          <a:prstGeom prst="rect">
            <a:avLst/>
          </a:prstGeom>
        </p:spPr>
        <p:txBody>
          <a:bodyPr wrap="square" anchor="ctr" anchorCtr="0">
            <a:normAutofit/>
          </a:bodyPr>
          <a:lstStyle>
            <a:lvl1pPr algn="ctr">
              <a:defRPr sz="42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pic>
        <p:nvPicPr>
          <p:cNvPr id="4" name="Kuva 4">
            <a:extLst>
              <a:ext uri="{FF2B5EF4-FFF2-40B4-BE49-F238E27FC236}">
                <a16:creationId xmlns:a16="http://schemas.microsoft.com/office/drawing/2014/main" id="{5B5DC3ED-F3BF-9E62-84B2-722A31CFBCE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15175" y="5213266"/>
            <a:ext cx="1361650" cy="1381122"/>
          </a:xfrm>
          <a:prstGeom prst="rect">
            <a:avLst/>
          </a:prstGeom>
        </p:spPr>
      </p:pic>
      <p:pic>
        <p:nvPicPr>
          <p:cNvPr id="10" name="Graphic 5">
            <a:extLst>
              <a:ext uri="{FF2B5EF4-FFF2-40B4-BE49-F238E27FC236}">
                <a16:creationId xmlns:a16="http://schemas.microsoft.com/office/drawing/2014/main" id="{D75D64DC-581E-C136-A869-CFA05713272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48623" y="877329"/>
            <a:ext cx="3494754" cy="1291540"/>
          </a:xfrm>
          <a:prstGeom prst="rect">
            <a:avLst/>
          </a:prstGeom>
        </p:spPr>
      </p:pic>
      <p:pic>
        <p:nvPicPr>
          <p:cNvPr id="11" name="Kuva 6" descr="Kuva, joka sisältää kohteen teksti, clipart-kuva&#10;&#10;Kuvaus luotu automaattisesti">
            <a:extLst>
              <a:ext uri="{FF2B5EF4-FFF2-40B4-BE49-F238E27FC236}">
                <a16:creationId xmlns:a16="http://schemas.microsoft.com/office/drawing/2014/main" id="{AB0D301B-9B91-DFCC-BFDA-EBF7A86BFD9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108372" y="342201"/>
            <a:ext cx="1975256" cy="535128"/>
          </a:xfrm>
          <a:prstGeom prst="rect">
            <a:avLst/>
          </a:prstGeom>
        </p:spPr>
      </p:pic>
      <p:sp>
        <p:nvSpPr>
          <p:cNvPr id="12" name="Alaotsikko 2">
            <a:extLst>
              <a:ext uri="{FF2B5EF4-FFF2-40B4-BE49-F238E27FC236}">
                <a16:creationId xmlns:a16="http://schemas.microsoft.com/office/drawing/2014/main" id="{B7518738-080B-1BB6-A062-20B8A1447798}"/>
              </a:ext>
            </a:extLst>
          </p:cNvPr>
          <p:cNvSpPr>
            <a:spLocks noGrp="1"/>
          </p:cNvSpPr>
          <p:nvPr>
            <p:ph type="subTitle" idx="1"/>
          </p:nvPr>
        </p:nvSpPr>
        <p:spPr>
          <a:xfrm>
            <a:off x="2024398" y="3956304"/>
            <a:ext cx="8143200" cy="981456"/>
          </a:xfrm>
          <a:prstGeom prst="rect">
            <a:avLst/>
          </a:prstGeom>
        </p:spPr>
        <p:txBody>
          <a:bodyPr anchor="t" anchorCtr="0">
            <a:normAutofit/>
          </a:bodyPr>
          <a:lstStyle>
            <a:lvl1pPr marL="0" indent="0" algn="ctr">
              <a:buNone/>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spTree>
    <p:extLst>
      <p:ext uri="{BB962C8B-B14F-4D97-AF65-F5344CB8AC3E}">
        <p14:creationId xmlns:p14="http://schemas.microsoft.com/office/powerpoint/2010/main" val="232429552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Otsikkodia 1">
    <p:bg>
      <p:bgPr>
        <a:solidFill>
          <a:schemeClr val="bg2"/>
        </a:solidFill>
        <a:effectLst/>
      </p:bgPr>
    </p:bg>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BAC4F295-4572-DE45-96C4-7CD90479BDBC}"/>
              </a:ext>
            </a:extLst>
          </p:cNvPr>
          <p:cNvSpPr>
            <a:spLocks noGrp="1"/>
          </p:cNvSpPr>
          <p:nvPr>
            <p:ph type="subTitle" idx="1"/>
          </p:nvPr>
        </p:nvSpPr>
        <p:spPr>
          <a:xfrm>
            <a:off x="2024398" y="3781167"/>
            <a:ext cx="8143200" cy="1649627"/>
          </a:xfrm>
          <a:prstGeom prst="rect">
            <a:avLst/>
          </a:prstGeom>
        </p:spPr>
        <p:txBody>
          <a:bodyPr anchor="t" anchorCtr="0">
            <a:normAutofit/>
          </a:bodyPr>
          <a:lstStyle>
            <a:lvl1pPr marL="0" indent="0" algn="ctr">
              <a:buNone/>
              <a:defRPr sz="2400">
                <a:solidFill>
                  <a:schemeClr val="accent1">
                    <a:lumMod val="60000"/>
                    <a:lumOff val="40000"/>
                  </a:schemeClr>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pic>
        <p:nvPicPr>
          <p:cNvPr id="5" name="Kuva 10">
            <a:extLst>
              <a:ext uri="{FF2B5EF4-FFF2-40B4-BE49-F238E27FC236}">
                <a16:creationId xmlns:a16="http://schemas.microsoft.com/office/drawing/2014/main" id="{ADC720F3-27EE-4834-A84E-26363C72ACD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785196" y="278048"/>
            <a:ext cx="2373347" cy="497917"/>
          </a:xfrm>
          <a:prstGeom prst="rect">
            <a:avLst/>
          </a:prstGeom>
        </p:spPr>
      </p:pic>
      <p:pic>
        <p:nvPicPr>
          <p:cNvPr id="4" name="Kuva 6" descr="Kuva, joka sisältää kohteen teksti, clipart-kuva&#10;&#10;Kuvaus luotu automaattisesti">
            <a:extLst>
              <a:ext uri="{FF2B5EF4-FFF2-40B4-BE49-F238E27FC236}">
                <a16:creationId xmlns:a16="http://schemas.microsoft.com/office/drawing/2014/main" id="{D88DB4D4-510F-1806-7E11-63C0078D7A4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pic>
        <p:nvPicPr>
          <p:cNvPr id="9" name="Graphic 11">
            <a:extLst>
              <a:ext uri="{FF2B5EF4-FFF2-40B4-BE49-F238E27FC236}">
                <a16:creationId xmlns:a16="http://schemas.microsoft.com/office/drawing/2014/main" id="{53817D3C-3DB8-CD75-C2FA-908EB4DEE54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65387" y="5919821"/>
            <a:ext cx="2373347" cy="877106"/>
          </a:xfrm>
          <a:prstGeom prst="rect">
            <a:avLst/>
          </a:prstGeom>
        </p:spPr>
      </p:pic>
      <p:sp>
        <p:nvSpPr>
          <p:cNvPr id="10" name="Otsikko 1">
            <a:extLst>
              <a:ext uri="{FF2B5EF4-FFF2-40B4-BE49-F238E27FC236}">
                <a16:creationId xmlns:a16="http://schemas.microsoft.com/office/drawing/2014/main" id="{9D65C12E-7D13-35AE-932C-A334835D2506}"/>
              </a:ext>
            </a:extLst>
          </p:cNvPr>
          <p:cNvSpPr>
            <a:spLocks noGrp="1"/>
          </p:cNvSpPr>
          <p:nvPr>
            <p:ph type="ctrTitle"/>
          </p:nvPr>
        </p:nvSpPr>
        <p:spPr>
          <a:xfrm>
            <a:off x="2024399" y="1427205"/>
            <a:ext cx="8143200" cy="2001795"/>
          </a:xfrm>
          <a:prstGeom prst="rect">
            <a:avLst/>
          </a:prstGeom>
        </p:spPr>
        <p:txBody>
          <a:bodyPr wrap="square" anchor="b" anchorCtr="0">
            <a:normAutofit/>
          </a:bodyPr>
          <a:lstStyle>
            <a:lvl1pPr algn="ctr">
              <a:defRPr sz="4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Tree>
    <p:extLst>
      <p:ext uri="{BB962C8B-B14F-4D97-AF65-F5344CB8AC3E}">
        <p14:creationId xmlns:p14="http://schemas.microsoft.com/office/powerpoint/2010/main" val="227118056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Otsikko + sisältö B">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21" name="Graphic 9">
            <a:extLst>
              <a:ext uri="{FF2B5EF4-FFF2-40B4-BE49-F238E27FC236}">
                <a16:creationId xmlns:a16="http://schemas.microsoft.com/office/drawing/2014/main" id="{6D3FF64A-9C8F-38E9-D5FA-637A18580B7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3012" y="52729"/>
            <a:ext cx="2545975" cy="940904"/>
          </a:xfrm>
          <a:prstGeom prst="rect">
            <a:avLst/>
          </a:prstGeom>
        </p:spPr>
      </p:pic>
      <p:sp>
        <p:nvSpPr>
          <p:cNvPr id="22" name="Otsikon paikkamerkki 1">
            <a:extLst>
              <a:ext uri="{FF2B5EF4-FFF2-40B4-BE49-F238E27FC236}">
                <a16:creationId xmlns:a16="http://schemas.microsoft.com/office/drawing/2014/main" id="{B5D2157C-71B7-F58D-E443-2F285EBA1FC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2205682"/>
            <a:ext cx="10733902" cy="410511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 name="Dian numeron paikkamerkki 5">
            <a:extLst>
              <a:ext uri="{FF2B5EF4-FFF2-40B4-BE49-F238E27FC236}">
                <a16:creationId xmlns:a16="http://schemas.microsoft.com/office/drawing/2014/main" id="{1EF4E6C0-477C-3B25-6112-341A984A0990}"/>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Tree>
    <p:extLst>
      <p:ext uri="{BB962C8B-B14F-4D97-AF65-F5344CB8AC3E}">
        <p14:creationId xmlns:p14="http://schemas.microsoft.com/office/powerpoint/2010/main" val="1392591543"/>
      </p:ext>
    </p:extLst>
  </p:cSld>
  <p:clrMapOvr>
    <a:overrideClrMapping bg1="lt1" tx1="dk1" bg2="lt2" tx2="dk2" accent1="accent1" accent2="accent2" accent3="accent3" accent4="accent4" accent5="accent5" accent6="accent6" hlink="hlink" folHlink="folHlink"/>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E0363-97A3-4C64-B017-84B44C294F00}"/>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5A8AD13D-3E85-4730-B68B-DC5763F28B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3611928-937E-4DB5-BAB3-2FDC2B3D7D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9338053B-7B8C-4992-B48E-C30AEE0A45EE}"/>
              </a:ext>
            </a:extLst>
          </p:cNvPr>
          <p:cNvSpPr>
            <a:spLocks noGrp="1"/>
          </p:cNvSpPr>
          <p:nvPr>
            <p:ph type="dt" sz="half" idx="10"/>
          </p:nvPr>
        </p:nvSpPr>
        <p:spPr/>
        <p:txBody>
          <a:bodyPr/>
          <a:lstStyle/>
          <a:p>
            <a:fld id="{CC62463F-E3E8-4A8B-8928-9785A8E5B9D5}" type="datetimeFigureOut">
              <a:rPr lang="fi-FI" smtClean="0"/>
              <a:t>29.9.2026</a:t>
            </a:fld>
            <a:endParaRPr lang="fi-FI"/>
          </a:p>
        </p:txBody>
      </p:sp>
      <p:sp>
        <p:nvSpPr>
          <p:cNvPr id="6" name="Alatunnisteen paikkamerkki 5">
            <a:extLst>
              <a:ext uri="{FF2B5EF4-FFF2-40B4-BE49-F238E27FC236}">
                <a16:creationId xmlns:a16="http://schemas.microsoft.com/office/drawing/2014/main" id="{D8ECC9AF-9CEE-4DC1-B813-F76DB4CEB2B4}"/>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36873127-C842-4F8F-B209-E5A291EFA985}"/>
              </a:ext>
            </a:extLst>
          </p:cNvPr>
          <p:cNvSpPr>
            <a:spLocks noGrp="1"/>
          </p:cNvSpPr>
          <p:nvPr>
            <p:ph type="sldNum" sz="quarter" idx="12"/>
          </p:nvPr>
        </p:nvSpPr>
        <p:spPr/>
        <p:txBody>
          <a:bodyPr/>
          <a:lstStyle/>
          <a:p>
            <a:fld id="{9825F2D0-7128-4E7A-9A91-AAB494E072AA}" type="slidenum">
              <a:rPr lang="fi-FI" smtClean="0"/>
              <a:t>‹#›</a:t>
            </a:fld>
            <a:endParaRPr lang="fi-FI"/>
          </a:p>
        </p:txBody>
      </p:sp>
    </p:spTree>
    <p:extLst>
      <p:ext uri="{BB962C8B-B14F-4D97-AF65-F5344CB8AC3E}">
        <p14:creationId xmlns:p14="http://schemas.microsoft.com/office/powerpoint/2010/main" val="1084524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Kuvadia 1">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6CFFAD6A-D8D1-419D-A43A-8361C3211037}"/>
              </a:ext>
            </a:extLst>
          </p:cNvPr>
          <p:cNvSpPr/>
          <p:nvPr userDrawn="1"/>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54908" y="952695"/>
            <a:ext cx="4840820" cy="4882156"/>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4" name="Picture 9">
            <a:extLst>
              <a:ext uri="{FF2B5EF4-FFF2-40B4-BE49-F238E27FC236}">
                <a16:creationId xmlns:a16="http://schemas.microsoft.com/office/drawing/2014/main" id="{128175A4-4FB9-B631-0C8F-CD49FED5217E}"/>
              </a:ext>
            </a:extLst>
          </p:cNvPr>
          <p:cNvPicPr>
            <a:picLocks noChangeAspect="1"/>
          </p:cNvPicPr>
          <p:nvPr userDrawn="1"/>
        </p:nvPicPr>
        <p:blipFill>
          <a:blip r:embed="rId2"/>
          <a:stretch>
            <a:fillRect/>
          </a:stretch>
        </p:blipFill>
        <p:spPr>
          <a:xfrm>
            <a:off x="9807500" y="278438"/>
            <a:ext cx="2373358" cy="497918"/>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4CEC803B-F82C-885E-C135-954C1B08C28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sp>
        <p:nvSpPr>
          <p:cNvPr id="6" name="Otsikko 1">
            <a:extLst>
              <a:ext uri="{FF2B5EF4-FFF2-40B4-BE49-F238E27FC236}">
                <a16:creationId xmlns:a16="http://schemas.microsoft.com/office/drawing/2014/main" id="{17321BD1-54FD-FC78-A4FC-EFBF3748ABFA}"/>
              </a:ext>
            </a:extLst>
          </p:cNvPr>
          <p:cNvSpPr>
            <a:spLocks noGrp="1"/>
          </p:cNvSpPr>
          <p:nvPr>
            <p:ph type="title"/>
          </p:nvPr>
        </p:nvSpPr>
        <p:spPr>
          <a:xfrm>
            <a:off x="5894172" y="952695"/>
            <a:ext cx="5554362" cy="1456872"/>
          </a:xfrm>
          <a:prstGeom prst="rect">
            <a:avLst/>
          </a:prstGeom>
        </p:spPr>
        <p:txBody>
          <a:bodyPr>
            <a:normAutofit/>
          </a:bodyPr>
          <a:lstStyle>
            <a:lvl1pPr>
              <a:defRPr sz="3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8" name="Sisällön paikkamerkki 2">
            <a:extLst>
              <a:ext uri="{FF2B5EF4-FFF2-40B4-BE49-F238E27FC236}">
                <a16:creationId xmlns:a16="http://schemas.microsoft.com/office/drawing/2014/main" id="{CC43228A-94A4-36A8-C597-43DF3BA0E36E}"/>
              </a:ext>
            </a:extLst>
          </p:cNvPr>
          <p:cNvSpPr>
            <a:spLocks noGrp="1"/>
          </p:cNvSpPr>
          <p:nvPr>
            <p:ph idx="1"/>
          </p:nvPr>
        </p:nvSpPr>
        <p:spPr>
          <a:xfrm>
            <a:off x="5894172" y="2409568"/>
            <a:ext cx="5554361" cy="3425283"/>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0" name="Graphic 11">
            <a:extLst>
              <a:ext uri="{FF2B5EF4-FFF2-40B4-BE49-F238E27FC236}">
                <a16:creationId xmlns:a16="http://schemas.microsoft.com/office/drawing/2014/main" id="{D40A0CD8-8115-4096-B2D2-D7D6830E32E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13423" y="5907334"/>
            <a:ext cx="2376257" cy="878182"/>
          </a:xfrm>
          <a:prstGeom prst="rect">
            <a:avLst/>
          </a:prstGeom>
        </p:spPr>
      </p:pic>
    </p:spTree>
    <p:extLst>
      <p:ext uri="{BB962C8B-B14F-4D97-AF65-F5344CB8AC3E}">
        <p14:creationId xmlns:p14="http://schemas.microsoft.com/office/powerpoint/2010/main" val="194092517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Otsikkodia 1">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2024399" y="2047425"/>
            <a:ext cx="8143200" cy="2010225"/>
          </a:xfrm>
          <a:prstGeom prst="rect">
            <a:avLst/>
          </a:prstGeom>
        </p:spPr>
        <p:txBody>
          <a:bodyPr wrap="square" anchor="ctr" anchorCtr="0">
            <a:normAutofit/>
          </a:bodyPr>
          <a:lstStyle>
            <a:lvl1pPr algn="ctr">
              <a:defRPr sz="4200">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pic>
        <p:nvPicPr>
          <p:cNvPr id="3" name="Kuva 4">
            <a:extLst>
              <a:ext uri="{FF2B5EF4-FFF2-40B4-BE49-F238E27FC236}">
                <a16:creationId xmlns:a16="http://schemas.microsoft.com/office/drawing/2014/main" id="{7DBEF7F0-7832-4427-A884-260456D0F5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415175" y="5324476"/>
            <a:ext cx="1361650" cy="1381122"/>
          </a:xfrm>
          <a:prstGeom prst="rect">
            <a:avLst/>
          </a:prstGeom>
        </p:spPr>
      </p:pic>
      <p:pic>
        <p:nvPicPr>
          <p:cNvPr id="6" name="Graphic 5">
            <a:extLst>
              <a:ext uri="{FF2B5EF4-FFF2-40B4-BE49-F238E27FC236}">
                <a16:creationId xmlns:a16="http://schemas.microsoft.com/office/drawing/2014/main" id="{72D75D7C-5F9D-43C0-B642-D7412B786C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32398" y="807845"/>
            <a:ext cx="3927204" cy="1451358"/>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390130AD-000B-408F-90A7-4B231CF4D08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48274" y="426692"/>
            <a:ext cx="1695450" cy="459324"/>
          </a:xfrm>
          <a:prstGeom prst="rect">
            <a:avLst/>
          </a:prstGeom>
        </p:spPr>
      </p:pic>
      <p:pic>
        <p:nvPicPr>
          <p:cNvPr id="7" name="Kuva 6" descr="Kuva, joka sisältää kohteen teksti, clipart-kuva&#10;&#10;Kuvaus luotu automaattisesti">
            <a:extLst>
              <a:ext uri="{FF2B5EF4-FFF2-40B4-BE49-F238E27FC236}">
                <a16:creationId xmlns:a16="http://schemas.microsoft.com/office/drawing/2014/main" id="{D6750981-310E-4BE0-8D02-1A2FF883A37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248274" y="426692"/>
            <a:ext cx="1695450" cy="459324"/>
          </a:xfrm>
          <a:prstGeom prst="rect">
            <a:avLst/>
          </a:prstGeom>
        </p:spPr>
      </p:pic>
    </p:spTree>
    <p:extLst>
      <p:ext uri="{BB962C8B-B14F-4D97-AF65-F5344CB8AC3E}">
        <p14:creationId xmlns:p14="http://schemas.microsoft.com/office/powerpoint/2010/main" val="2107850404"/>
      </p:ext>
    </p:extLst>
  </p:cSld>
  <p:clrMapOvr>
    <a:overrideClrMapping bg1="dk1" tx1="lt1" bg2="dk2" tx2="lt2" accent1="accent1" accent2="accent2" accent3="accent3" accent4="accent4" accent5="accent5" accent6="accent6" hlink="hlink" folHlink="folHlink"/>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Otsikkodia 2">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2026800" y="2228400"/>
            <a:ext cx="8143200" cy="2387600"/>
          </a:xfrm>
          <a:prstGeom prst="rect">
            <a:avLst/>
          </a:prstGeom>
        </p:spPr>
        <p:txBody>
          <a:bodyPr wrap="square" anchor="ctr" anchorCtr="0">
            <a:normAutofit/>
          </a:bodyPr>
          <a:lstStyle>
            <a:lvl1pPr algn="ctr">
              <a:defRPr sz="40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pic>
        <p:nvPicPr>
          <p:cNvPr id="7" name="Kuva 6" descr="Kuva, joka sisältää kohteen teksti, clipart-kuva&#10;&#10;Kuvaus luotu automaattisesti">
            <a:extLst>
              <a:ext uri="{FF2B5EF4-FFF2-40B4-BE49-F238E27FC236}">
                <a16:creationId xmlns:a16="http://schemas.microsoft.com/office/drawing/2014/main" id="{6A8D8F6B-FAE0-409F-9E6D-CFE0DCD2195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248274" y="426692"/>
            <a:ext cx="1695450" cy="459324"/>
          </a:xfrm>
          <a:prstGeom prst="rect">
            <a:avLst/>
          </a:prstGeom>
        </p:spPr>
      </p:pic>
      <p:pic>
        <p:nvPicPr>
          <p:cNvPr id="10" name="Graphic 9">
            <a:extLst>
              <a:ext uri="{FF2B5EF4-FFF2-40B4-BE49-F238E27FC236}">
                <a16:creationId xmlns:a16="http://schemas.microsoft.com/office/drawing/2014/main" id="{10A0309C-F76C-4F2B-8B01-20913D1ACF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69547" y="1180369"/>
            <a:ext cx="3452903" cy="1276073"/>
          </a:xfrm>
          <a:prstGeom prst="rect">
            <a:avLst/>
          </a:prstGeom>
        </p:spPr>
      </p:pic>
      <p:pic>
        <p:nvPicPr>
          <p:cNvPr id="11" name="Kuva 4">
            <a:extLst>
              <a:ext uri="{FF2B5EF4-FFF2-40B4-BE49-F238E27FC236}">
                <a16:creationId xmlns:a16="http://schemas.microsoft.com/office/drawing/2014/main" id="{1C5F6BFC-8A67-4DF1-A1B2-133C13B32C1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400675" y="5300243"/>
            <a:ext cx="1390650" cy="1410538"/>
          </a:xfrm>
          <a:prstGeom prst="rect">
            <a:avLst/>
          </a:prstGeom>
        </p:spPr>
      </p:pic>
      <p:pic>
        <p:nvPicPr>
          <p:cNvPr id="6" name="Kuva 5" descr="Kuva, joka sisältää kohteen teksti, clipart-kuva&#10;&#10;Kuvaus luotu automaattisesti">
            <a:extLst>
              <a:ext uri="{FF2B5EF4-FFF2-40B4-BE49-F238E27FC236}">
                <a16:creationId xmlns:a16="http://schemas.microsoft.com/office/drawing/2014/main" id="{D5DABAFF-A7DC-4344-B477-37524B812DF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48274" y="426692"/>
            <a:ext cx="1695450" cy="459324"/>
          </a:xfrm>
          <a:prstGeom prst="rect">
            <a:avLst/>
          </a:prstGeom>
        </p:spPr>
      </p:pic>
    </p:spTree>
    <p:extLst>
      <p:ext uri="{BB962C8B-B14F-4D97-AF65-F5344CB8AC3E}">
        <p14:creationId xmlns:p14="http://schemas.microsoft.com/office/powerpoint/2010/main" val="1481584431"/>
      </p:ext>
    </p:extLst>
  </p:cSld>
  <p:clrMapOvr>
    <a:overrideClrMapping bg1="dk1" tx1="lt1" bg2="dk2" tx2="lt2" accent1="accent1" accent2="accent2" accent3="accent3" accent4="accent4" accent5="accent5" accent6="accent6" hlink="hlink" folHlink="folHlink"/>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Otsikkodia 3">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3060000" y="2329200"/>
            <a:ext cx="6069600" cy="1321200"/>
          </a:xfrm>
          <a:prstGeom prst="rect">
            <a:avLst/>
          </a:prstGeom>
        </p:spPr>
        <p:txBody>
          <a:bodyPr anchor="ctr" anchorCtr="0">
            <a:normAutofit/>
          </a:bodyPr>
          <a:lstStyle>
            <a:lvl1pPr algn="ctr">
              <a:defRPr sz="4000">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3" name="Alaotsikko 2">
            <a:extLst>
              <a:ext uri="{FF2B5EF4-FFF2-40B4-BE49-F238E27FC236}">
                <a16:creationId xmlns:a16="http://schemas.microsoft.com/office/drawing/2014/main" id="{BAC4F295-4572-DE45-96C4-7CD90479BDBC}"/>
              </a:ext>
            </a:extLst>
          </p:cNvPr>
          <p:cNvSpPr>
            <a:spLocks noGrp="1"/>
          </p:cNvSpPr>
          <p:nvPr>
            <p:ph type="subTitle" idx="1"/>
          </p:nvPr>
        </p:nvSpPr>
        <p:spPr>
          <a:xfrm>
            <a:off x="2811600" y="3682800"/>
            <a:ext cx="6570000" cy="1321200"/>
          </a:xfrm>
          <a:prstGeom prst="rect">
            <a:avLst/>
          </a:prstGeom>
        </p:spPr>
        <p:txBody>
          <a:bodyPr anchor="t" anchorCtr="0">
            <a:normAutofit/>
          </a:bodyPr>
          <a:lstStyle>
            <a:lvl1pPr marL="0" indent="0" algn="ctr">
              <a:buNone/>
              <a:defRPr sz="2400">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5" name="Kuva 10">
            <a:extLst>
              <a:ext uri="{FF2B5EF4-FFF2-40B4-BE49-F238E27FC236}">
                <a16:creationId xmlns:a16="http://schemas.microsoft.com/office/drawing/2014/main" id="{ADC720F3-27EE-4834-A84E-26363C72ACD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311857" y="217144"/>
            <a:ext cx="2813468" cy="590252"/>
          </a:xfrm>
          <a:prstGeom prst="rect">
            <a:avLst/>
          </a:prstGeom>
        </p:spPr>
      </p:pic>
      <p:pic>
        <p:nvPicPr>
          <p:cNvPr id="7" name="Graphic 6">
            <a:extLst>
              <a:ext uri="{FF2B5EF4-FFF2-40B4-BE49-F238E27FC236}">
                <a16:creationId xmlns:a16="http://schemas.microsoft.com/office/drawing/2014/main" id="{21B1C010-332F-4194-ABE3-8AE6C366C5C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60135" y="5944533"/>
            <a:ext cx="2471728" cy="913465"/>
          </a:xfrm>
          <a:prstGeom prst="rect">
            <a:avLst/>
          </a:prstGeom>
        </p:spPr>
      </p:pic>
      <p:pic>
        <p:nvPicPr>
          <p:cNvPr id="6" name="Kuva 6" descr="Kuva, joka sisältää kohteen teksti, clipart-kuva&#10;&#10;Kuvaus luotu automaattisesti">
            <a:extLst>
              <a:ext uri="{FF2B5EF4-FFF2-40B4-BE49-F238E27FC236}">
                <a16:creationId xmlns:a16="http://schemas.microsoft.com/office/drawing/2014/main" id="{E5CB2759-C2FC-4D6D-90C0-C174C7BBD11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16352" y="261320"/>
            <a:ext cx="1463811" cy="396569"/>
          </a:xfrm>
          <a:prstGeom prst="rect">
            <a:avLst/>
          </a:prstGeom>
        </p:spPr>
      </p:pic>
      <p:pic>
        <p:nvPicPr>
          <p:cNvPr id="8" name="Kuva 6" descr="Kuva, joka sisältää kohteen teksti, clipart-kuva&#10;&#10;Kuvaus luotu automaattisesti">
            <a:extLst>
              <a:ext uri="{FF2B5EF4-FFF2-40B4-BE49-F238E27FC236}">
                <a16:creationId xmlns:a16="http://schemas.microsoft.com/office/drawing/2014/main" id="{42A060E2-0E77-4008-8764-8FAF0BBFEDC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16352" y="261320"/>
            <a:ext cx="1463811" cy="396569"/>
          </a:xfrm>
          <a:prstGeom prst="rect">
            <a:avLst/>
          </a:prstGeom>
        </p:spPr>
      </p:pic>
    </p:spTree>
    <p:extLst>
      <p:ext uri="{BB962C8B-B14F-4D97-AF65-F5344CB8AC3E}">
        <p14:creationId xmlns:p14="http://schemas.microsoft.com/office/powerpoint/2010/main" val="18069275"/>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Otsikko ja sisältö 2">
    <p:bg>
      <p:bgPr>
        <a:solidFill>
          <a:schemeClr val="bg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62471D-E3F2-41F7-B234-6227727239DA}"/>
              </a:ext>
            </a:extLst>
          </p:cNvPr>
          <p:cNvPicPr>
            <a:picLocks noChangeAspect="1"/>
          </p:cNvPicPr>
          <p:nvPr/>
        </p:nvPicPr>
        <p:blipFill>
          <a:blip r:embed="rId2"/>
          <a:stretch>
            <a:fillRect/>
          </a:stretch>
        </p:blipFill>
        <p:spPr>
          <a:xfrm>
            <a:off x="0" y="5759450"/>
            <a:ext cx="12192000" cy="1098550"/>
          </a:xfrm>
          <a:prstGeom prst="rect">
            <a:avLst/>
          </a:prstGeom>
        </p:spPr>
      </p:pic>
      <p:pic>
        <p:nvPicPr>
          <p:cNvPr id="12" name="Graphic 11">
            <a:extLst>
              <a:ext uri="{FF2B5EF4-FFF2-40B4-BE49-F238E27FC236}">
                <a16:creationId xmlns:a16="http://schemas.microsoft.com/office/drawing/2014/main" id="{3D9F2586-3ADE-47BC-ABA8-B255241130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8062" y="31821"/>
            <a:ext cx="2505130" cy="925809"/>
          </a:xfrm>
          <a:prstGeom prst="rect">
            <a:avLst/>
          </a:prstGeom>
        </p:spPr>
      </p:pic>
      <p:sp>
        <p:nvSpPr>
          <p:cNvPr id="13" name="Otsikko 1">
            <a:extLst>
              <a:ext uri="{FF2B5EF4-FFF2-40B4-BE49-F238E27FC236}">
                <a16:creationId xmlns:a16="http://schemas.microsoft.com/office/drawing/2014/main" id="{68AA15C5-C62E-4A9C-9D29-95EE59AC71D0}"/>
              </a:ext>
            </a:extLst>
          </p:cNvPr>
          <p:cNvSpPr>
            <a:spLocks noGrp="1"/>
          </p:cNvSpPr>
          <p:nvPr>
            <p:ph type="title"/>
          </p:nvPr>
        </p:nvSpPr>
        <p:spPr>
          <a:xfrm>
            <a:off x="1002075" y="1091625"/>
            <a:ext cx="10515600" cy="13248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14" name="Sisällön paikkamerkki 2">
            <a:extLst>
              <a:ext uri="{FF2B5EF4-FFF2-40B4-BE49-F238E27FC236}">
                <a16:creationId xmlns:a16="http://schemas.microsoft.com/office/drawing/2014/main" id="{F2B9563E-A36E-45F4-A2A6-BE4671A90946}"/>
              </a:ext>
            </a:extLst>
          </p:cNvPr>
          <p:cNvSpPr>
            <a:spLocks noGrp="1"/>
          </p:cNvSpPr>
          <p:nvPr>
            <p:ph idx="1"/>
          </p:nvPr>
        </p:nvSpPr>
        <p:spPr>
          <a:xfrm>
            <a:off x="1002075" y="2268825"/>
            <a:ext cx="9788400" cy="1602000"/>
          </a:xfrm>
          <a:prstGeom prst="rect">
            <a:avLst/>
          </a:prstGeom>
        </p:spPr>
        <p:txBody>
          <a:bodyPr>
            <a:no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948800104"/>
      </p:ext>
    </p:extLst>
  </p:cSld>
  <p:clrMapOvr>
    <a:overrideClrMapping bg1="dk1" tx1="lt1" bg2="dk2" tx2="lt2" accent1="accent1" accent2="accent2" accent3="accent3" accent4="accent4" accent5="accent5" accent6="accent6" hlink="hlink" folHlink="folHlink"/>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Otsikko ja sisältö 2">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62471D-E3F2-41F7-B234-6227727239DA}"/>
              </a:ext>
            </a:extLst>
          </p:cNvPr>
          <p:cNvPicPr>
            <a:picLocks noChangeAspect="1"/>
          </p:cNvPicPr>
          <p:nvPr/>
        </p:nvPicPr>
        <p:blipFill>
          <a:blip r:embed="rId2"/>
          <a:stretch>
            <a:fillRect/>
          </a:stretch>
        </p:blipFill>
        <p:spPr>
          <a:xfrm>
            <a:off x="0" y="5756276"/>
            <a:ext cx="12192000" cy="1098550"/>
          </a:xfrm>
          <a:prstGeom prst="rect">
            <a:avLst/>
          </a:prstGeom>
        </p:spPr>
      </p:pic>
      <p:sp>
        <p:nvSpPr>
          <p:cNvPr id="13" name="Otsikko 1">
            <a:extLst>
              <a:ext uri="{FF2B5EF4-FFF2-40B4-BE49-F238E27FC236}">
                <a16:creationId xmlns:a16="http://schemas.microsoft.com/office/drawing/2014/main" id="{68AA15C5-C62E-4A9C-9D29-95EE59AC71D0}"/>
              </a:ext>
            </a:extLst>
          </p:cNvPr>
          <p:cNvSpPr>
            <a:spLocks noGrp="1"/>
          </p:cNvSpPr>
          <p:nvPr>
            <p:ph type="title"/>
          </p:nvPr>
        </p:nvSpPr>
        <p:spPr>
          <a:xfrm>
            <a:off x="1002075" y="1091625"/>
            <a:ext cx="10515600" cy="1324800"/>
          </a:xfrm>
          <a:prstGeom prst="rect">
            <a:avLst/>
          </a:prstGeom>
        </p:spPr>
        <p:txBody>
          <a:bodyPr/>
          <a:lstStyle>
            <a:lvl1pP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14" name="Sisällön paikkamerkki 2">
            <a:extLst>
              <a:ext uri="{FF2B5EF4-FFF2-40B4-BE49-F238E27FC236}">
                <a16:creationId xmlns:a16="http://schemas.microsoft.com/office/drawing/2014/main" id="{F2B9563E-A36E-45F4-A2A6-BE4671A90946}"/>
              </a:ext>
            </a:extLst>
          </p:cNvPr>
          <p:cNvSpPr>
            <a:spLocks noGrp="1"/>
          </p:cNvSpPr>
          <p:nvPr>
            <p:ph idx="1"/>
          </p:nvPr>
        </p:nvSpPr>
        <p:spPr>
          <a:xfrm>
            <a:off x="1002075" y="2268825"/>
            <a:ext cx="9788400" cy="1602000"/>
          </a:xfrm>
          <a:prstGeom prst="rect">
            <a:avLst/>
          </a:prstGeom>
        </p:spPr>
        <p:txBody>
          <a:bodyPr>
            <a:noAutofit/>
          </a:bodyPr>
          <a:lstStyle>
            <a:lvl1pPr>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a:defRPr sz="2000">
                <a:solidFill>
                  <a:schemeClr val="bg1"/>
                </a:solidFill>
                <a:latin typeface="Noto Sans" panose="020B0502040504020204" pitchFamily="34" charset="0"/>
                <a:ea typeface="Noto Sans" panose="020B0502040504020204" pitchFamily="34" charset="0"/>
                <a:cs typeface="Noto Sans" panose="020B0502040504020204" pitchFamily="34" charset="0"/>
              </a:defRPr>
            </a:lvl2pPr>
            <a:lvl3pPr>
              <a:defRPr sz="1800">
                <a:solidFill>
                  <a:schemeClr val="bg1"/>
                </a:solidFill>
                <a:latin typeface="Noto Sans" panose="020B0502040504020204" pitchFamily="34" charset="0"/>
                <a:ea typeface="Noto Sans" panose="020B0502040504020204" pitchFamily="34" charset="0"/>
                <a:cs typeface="Noto Sans" panose="020B0502040504020204" pitchFamily="34" charset="0"/>
              </a:defRPr>
            </a:lvl3pPr>
            <a:lvl4pPr>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4pPr>
            <a:lvl5pPr>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9" name="Kuva 10">
            <a:extLst>
              <a:ext uri="{FF2B5EF4-FFF2-40B4-BE49-F238E27FC236}">
                <a16:creationId xmlns:a16="http://schemas.microsoft.com/office/drawing/2014/main" id="{D5DA1BB6-2F81-4687-825C-86683E1300F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390985" y="217144"/>
            <a:ext cx="2813468" cy="590252"/>
          </a:xfrm>
          <a:prstGeom prst="rect">
            <a:avLst/>
          </a:prstGeom>
        </p:spPr>
      </p:pic>
      <p:pic>
        <p:nvPicPr>
          <p:cNvPr id="11" name="Graphic 11">
            <a:extLst>
              <a:ext uri="{FF2B5EF4-FFF2-40B4-BE49-F238E27FC236}">
                <a16:creationId xmlns:a16="http://schemas.microsoft.com/office/drawing/2014/main" id="{E31D9B55-AEF0-4C74-A608-3FEFD2766D6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6853" y="31821"/>
            <a:ext cx="2505130" cy="925809"/>
          </a:xfrm>
          <a:prstGeom prst="rect">
            <a:avLst/>
          </a:prstGeom>
        </p:spPr>
      </p:pic>
      <p:pic>
        <p:nvPicPr>
          <p:cNvPr id="15" name="Kuva 6" descr="Kuva, joka sisältää kohteen teksti, clipart-kuva&#10;&#10;Kuvaus luotu automaattisesti">
            <a:extLst>
              <a:ext uri="{FF2B5EF4-FFF2-40B4-BE49-F238E27FC236}">
                <a16:creationId xmlns:a16="http://schemas.microsoft.com/office/drawing/2014/main" id="{922E424B-D01B-44D4-A0D8-26DBEC4D777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55303" y="226152"/>
            <a:ext cx="1463811" cy="396569"/>
          </a:xfrm>
          <a:prstGeom prst="rect">
            <a:avLst/>
          </a:prstGeom>
        </p:spPr>
      </p:pic>
      <p:pic>
        <p:nvPicPr>
          <p:cNvPr id="8" name="Kuva 10">
            <a:extLst>
              <a:ext uri="{FF2B5EF4-FFF2-40B4-BE49-F238E27FC236}">
                <a16:creationId xmlns:a16="http://schemas.microsoft.com/office/drawing/2014/main" id="{B6D94245-65C6-4F78-AB16-FF82ACB9696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390985" y="217144"/>
            <a:ext cx="2813468" cy="590252"/>
          </a:xfrm>
          <a:prstGeom prst="rect">
            <a:avLst/>
          </a:prstGeom>
        </p:spPr>
      </p:pic>
      <p:pic>
        <p:nvPicPr>
          <p:cNvPr id="10" name="Graphic 11">
            <a:extLst>
              <a:ext uri="{FF2B5EF4-FFF2-40B4-BE49-F238E27FC236}">
                <a16:creationId xmlns:a16="http://schemas.microsoft.com/office/drawing/2014/main" id="{B07FB221-77C1-492D-8260-4586B27980D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46853" y="31821"/>
            <a:ext cx="2505130" cy="925809"/>
          </a:xfrm>
          <a:prstGeom prst="rect">
            <a:avLst/>
          </a:prstGeom>
        </p:spPr>
      </p:pic>
      <p:pic>
        <p:nvPicPr>
          <p:cNvPr id="12" name="Kuva 6" descr="Kuva, joka sisältää kohteen teksti, clipart-kuva&#10;&#10;Kuvaus luotu automaattisesti">
            <a:extLst>
              <a:ext uri="{FF2B5EF4-FFF2-40B4-BE49-F238E27FC236}">
                <a16:creationId xmlns:a16="http://schemas.microsoft.com/office/drawing/2014/main" id="{6BBFB039-1D8E-4F0F-842C-5095EFAE185E}"/>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355303" y="226152"/>
            <a:ext cx="1463811" cy="396569"/>
          </a:xfrm>
          <a:prstGeom prst="rect">
            <a:avLst/>
          </a:prstGeom>
        </p:spPr>
      </p:pic>
    </p:spTree>
    <p:extLst>
      <p:ext uri="{BB962C8B-B14F-4D97-AF65-F5344CB8AC3E}">
        <p14:creationId xmlns:p14="http://schemas.microsoft.com/office/powerpoint/2010/main" val="1246903861"/>
      </p:ext>
    </p:extLst>
  </p:cSld>
  <p:clrMapOvr>
    <a:overrideClrMapping bg1="lt1" tx1="dk1" bg2="lt2" tx2="dk2" accent1="accent1" accent2="accent2" accent3="accent3" accent4="accent4" accent5="accent5" accent6="accent6" hlink="hlink" folHlink="folHlink"/>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1_Otsikko ja sisältö 4">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09E0F7-6FBB-9E44-BADA-B2837E19A6D7}"/>
              </a:ext>
            </a:extLst>
          </p:cNvPr>
          <p:cNvSpPr>
            <a:spLocks noGrp="1"/>
          </p:cNvSpPr>
          <p:nvPr>
            <p:ph type="title"/>
          </p:nvPr>
        </p:nvSpPr>
        <p:spPr>
          <a:xfrm>
            <a:off x="4334426" y="614687"/>
            <a:ext cx="5943724" cy="1201579"/>
          </a:xfrm>
          <a:prstGeom prst="rect">
            <a:avLst/>
          </a:prstGeom>
        </p:spPr>
        <p:txBody>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56AB8B1-6E83-3A43-9060-174AB144014F}"/>
              </a:ext>
            </a:extLst>
          </p:cNvPr>
          <p:cNvSpPr>
            <a:spLocks noGrp="1"/>
          </p:cNvSpPr>
          <p:nvPr>
            <p:ph idx="1"/>
          </p:nvPr>
        </p:nvSpPr>
        <p:spPr>
          <a:xfrm>
            <a:off x="4343912" y="1951237"/>
            <a:ext cx="7028938" cy="3782813"/>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2" name="Graphic 11">
            <a:extLst>
              <a:ext uri="{FF2B5EF4-FFF2-40B4-BE49-F238E27FC236}">
                <a16:creationId xmlns:a16="http://schemas.microsoft.com/office/drawing/2014/main" id="{105EF799-271B-4090-9DF4-4C2262F9E4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435830" y="6010982"/>
            <a:ext cx="2592581" cy="958128"/>
          </a:xfrm>
          <a:prstGeom prst="rect">
            <a:avLst/>
          </a:prstGeom>
        </p:spPr>
      </p:pic>
      <p:pic>
        <p:nvPicPr>
          <p:cNvPr id="10" name="Picture 9">
            <a:extLst>
              <a:ext uri="{FF2B5EF4-FFF2-40B4-BE49-F238E27FC236}">
                <a16:creationId xmlns:a16="http://schemas.microsoft.com/office/drawing/2014/main" id="{86A1D5D1-BFEA-4EDF-9783-5FDC7E83452B}"/>
              </a:ext>
            </a:extLst>
          </p:cNvPr>
          <p:cNvPicPr>
            <a:picLocks noChangeAspect="1"/>
          </p:cNvPicPr>
          <p:nvPr/>
        </p:nvPicPr>
        <p:blipFill>
          <a:blip r:embed="rId3"/>
          <a:stretch>
            <a:fillRect/>
          </a:stretch>
        </p:blipFill>
        <p:spPr>
          <a:xfrm>
            <a:off x="-9008" y="0"/>
            <a:ext cx="3573943" cy="6858000"/>
          </a:xfrm>
          <a:prstGeom prst="rect">
            <a:avLst/>
          </a:prstGeom>
        </p:spPr>
      </p:pic>
      <p:pic>
        <p:nvPicPr>
          <p:cNvPr id="6" name="Kuva 6" descr="Kuva, joka sisältää kohteen teksti, clipart-kuva&#10;&#10;Kuvaus luotu automaattisesti">
            <a:extLst>
              <a:ext uri="{FF2B5EF4-FFF2-40B4-BE49-F238E27FC236}">
                <a16:creationId xmlns:a16="http://schemas.microsoft.com/office/drawing/2014/main" id="{D5FEBEB0-4BE0-44A6-A6C4-CCFCA11DAEB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242304" y="194235"/>
            <a:ext cx="1695450" cy="459324"/>
          </a:xfrm>
          <a:prstGeom prst="rect">
            <a:avLst/>
          </a:prstGeom>
        </p:spPr>
      </p:pic>
      <p:pic>
        <p:nvPicPr>
          <p:cNvPr id="7" name="Kuva 6" descr="Kuva, joka sisältää kohteen teksti, clipart-kuva&#10;&#10;Kuvaus luotu automaattisesti">
            <a:extLst>
              <a:ext uri="{FF2B5EF4-FFF2-40B4-BE49-F238E27FC236}">
                <a16:creationId xmlns:a16="http://schemas.microsoft.com/office/drawing/2014/main" id="{CE0389D8-40E1-452D-8873-F981F47233B9}"/>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242304" y="194235"/>
            <a:ext cx="1695450" cy="459324"/>
          </a:xfrm>
          <a:prstGeom prst="rect">
            <a:avLst/>
          </a:prstGeom>
        </p:spPr>
      </p:pic>
    </p:spTree>
    <p:extLst>
      <p:ext uri="{BB962C8B-B14F-4D97-AF65-F5344CB8AC3E}">
        <p14:creationId xmlns:p14="http://schemas.microsoft.com/office/powerpoint/2010/main" val="2891757409"/>
      </p:ext>
    </p:extLst>
  </p:cSld>
  <p:clrMapOvr>
    <a:overrideClrMapping bg1="dk1" tx1="lt1" bg2="dk2" tx2="lt2" accent1="accent1" accent2="accent2" accent3="accent3" accent4="accent4" accent5="accent5" accent6="accent6" hlink="hlink" folHlink="folHlink"/>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ehoste-dia">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09E0F7-6FBB-9E44-BADA-B2837E19A6D7}"/>
              </a:ext>
            </a:extLst>
          </p:cNvPr>
          <p:cNvSpPr>
            <a:spLocks noGrp="1"/>
          </p:cNvSpPr>
          <p:nvPr>
            <p:ph type="title"/>
          </p:nvPr>
        </p:nvSpPr>
        <p:spPr>
          <a:xfrm>
            <a:off x="1011600" y="1044000"/>
            <a:ext cx="10515600" cy="1324800"/>
          </a:xfrm>
          <a:prstGeom prst="rect">
            <a:avLst/>
          </a:prstGeom>
        </p:spPr>
        <p:txBody>
          <a:bodyPr/>
          <a:lstStyle>
            <a:lvl1pPr>
              <a:defRPr sz="40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56AB8B1-6E83-3A43-9060-174AB144014F}"/>
              </a:ext>
            </a:extLst>
          </p:cNvPr>
          <p:cNvSpPr>
            <a:spLocks noGrp="1"/>
          </p:cNvSpPr>
          <p:nvPr>
            <p:ph idx="1"/>
          </p:nvPr>
        </p:nvSpPr>
        <p:spPr>
          <a:xfrm>
            <a:off x="1011600" y="2221200"/>
            <a:ext cx="9788400" cy="1602000"/>
          </a:xfrm>
          <a:prstGeom prst="rect">
            <a:avLst/>
          </a:prstGeom>
        </p:spPr>
        <p:txBody>
          <a:bodyPr>
            <a:noAutofit/>
          </a:bodyPr>
          <a:lstStyle>
            <a:lvl1pPr>
              <a:lnSpc>
                <a:spcPct val="100000"/>
              </a:lnSpc>
              <a:defRPr sz="2400">
                <a:latin typeface="Noto Sans" panose="020B0502040504020204" pitchFamily="34" charset="0"/>
                <a:ea typeface="Noto Sans" panose="020B0502040504020204" pitchFamily="34" charset="0"/>
                <a:cs typeface="Noto Sans" panose="020B0502040504020204" pitchFamily="34" charset="0"/>
              </a:defRPr>
            </a:lvl1pPr>
            <a:lvl2pPr>
              <a:lnSpc>
                <a:spcPct val="100000"/>
              </a:lnSpc>
              <a:defRPr sz="2000">
                <a:latin typeface="Noto Sans" panose="020B0502040504020204" pitchFamily="34" charset="0"/>
                <a:ea typeface="Noto Sans" panose="020B0502040504020204" pitchFamily="34" charset="0"/>
                <a:cs typeface="Noto Sans" panose="020B0502040504020204" pitchFamily="34" charset="0"/>
              </a:defRPr>
            </a:lvl2pPr>
            <a:lvl3pPr>
              <a:lnSpc>
                <a:spcPct val="100000"/>
              </a:lnSpc>
              <a:defRPr sz="1800">
                <a:latin typeface="Noto Sans" panose="020B0502040504020204" pitchFamily="34" charset="0"/>
                <a:ea typeface="Noto Sans" panose="020B0502040504020204" pitchFamily="34" charset="0"/>
                <a:cs typeface="Noto Sans" panose="020B0502040504020204" pitchFamily="34" charset="0"/>
              </a:defRPr>
            </a:lvl3pPr>
            <a:lvl4pPr>
              <a:lnSpc>
                <a:spcPct val="100000"/>
              </a:lnSpc>
              <a:defRPr sz="1600">
                <a:latin typeface="Noto Sans" panose="020B0502040504020204" pitchFamily="34" charset="0"/>
                <a:ea typeface="Noto Sans" panose="020B0502040504020204" pitchFamily="34" charset="0"/>
                <a:cs typeface="Noto Sans" panose="020B0502040504020204" pitchFamily="34" charset="0"/>
              </a:defRPr>
            </a:lvl4pPr>
            <a:lvl5pPr>
              <a:lnSpc>
                <a:spcPct val="100000"/>
              </a:lnSpc>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1"/>
                </a:solidFill>
              </a:defRPr>
            </a:lvl1pPr>
          </a:lstStyle>
          <a:p>
            <a:fld id="{4CAD2DE5-D84C-BE4C-ADEE-42D079BC136F}" type="slidenum">
              <a:rPr lang="fi-FI" smtClean="0"/>
              <a:pPr/>
              <a:t>‹#›</a:t>
            </a:fld>
            <a:endParaRPr lang="fi-FI"/>
          </a:p>
        </p:txBody>
      </p:sp>
      <p:pic>
        <p:nvPicPr>
          <p:cNvPr id="5" name="Kuva 10">
            <a:extLst>
              <a:ext uri="{FF2B5EF4-FFF2-40B4-BE49-F238E27FC236}">
                <a16:creationId xmlns:a16="http://schemas.microsoft.com/office/drawing/2014/main" id="{14DA32FF-B8FA-4B6C-AB2B-3B9BE11979F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857042" y="217143"/>
            <a:ext cx="2268283" cy="475875"/>
          </a:xfrm>
          <a:prstGeom prst="rect">
            <a:avLst/>
          </a:prstGeom>
        </p:spPr>
      </p:pic>
      <p:pic>
        <p:nvPicPr>
          <p:cNvPr id="7" name="Graphic 6">
            <a:extLst>
              <a:ext uri="{FF2B5EF4-FFF2-40B4-BE49-F238E27FC236}">
                <a16:creationId xmlns:a16="http://schemas.microsoft.com/office/drawing/2014/main" id="{B65945BC-B5BE-44B7-BABC-53DC7CF2ED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60135" y="5944533"/>
            <a:ext cx="2471728" cy="913465"/>
          </a:xfrm>
          <a:prstGeom prst="rect">
            <a:avLst/>
          </a:prstGeom>
        </p:spPr>
      </p:pic>
      <p:pic>
        <p:nvPicPr>
          <p:cNvPr id="8" name="Kuva 6" descr="Kuva, joka sisältää kohteen teksti, clipart-kuva&#10;&#10;Kuvaus luotu automaattisesti">
            <a:extLst>
              <a:ext uri="{FF2B5EF4-FFF2-40B4-BE49-F238E27FC236}">
                <a16:creationId xmlns:a16="http://schemas.microsoft.com/office/drawing/2014/main" id="{469B525C-295D-4B3C-8D19-949E324F9C5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27865" y="194235"/>
            <a:ext cx="1695450" cy="459324"/>
          </a:xfrm>
          <a:prstGeom prst="rect">
            <a:avLst/>
          </a:prstGeom>
        </p:spPr>
      </p:pic>
      <p:pic>
        <p:nvPicPr>
          <p:cNvPr id="9" name="Kuva 6" descr="Kuva, joka sisältää kohteen teksti, clipart-kuva&#10;&#10;Kuvaus luotu automaattisesti">
            <a:extLst>
              <a:ext uri="{FF2B5EF4-FFF2-40B4-BE49-F238E27FC236}">
                <a16:creationId xmlns:a16="http://schemas.microsoft.com/office/drawing/2014/main" id="{19CDB7AC-3694-42CB-B331-458AC9FECE0F}"/>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227865" y="194235"/>
            <a:ext cx="1695450" cy="459324"/>
          </a:xfrm>
          <a:prstGeom prst="rect">
            <a:avLst/>
          </a:prstGeom>
        </p:spPr>
      </p:pic>
    </p:spTree>
    <p:extLst>
      <p:ext uri="{BB962C8B-B14F-4D97-AF65-F5344CB8AC3E}">
        <p14:creationId xmlns:p14="http://schemas.microsoft.com/office/powerpoint/2010/main" val="2037127216"/>
      </p:ext>
    </p:extLst>
  </p:cSld>
  <p:clrMapOvr>
    <a:overrideClrMapping bg1="dk1" tx1="lt1" bg2="dk2" tx2="lt2" accent1="accent1" accent2="accent2" accent3="accent3" accent4="accent4" accent5="accent5" accent6="accent6" hlink="hlink" folHlink="folHlink"/>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Kuvallinen dia 2">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6125026" y="1005000"/>
            <a:ext cx="5299200" cy="12060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1" y="0"/>
            <a:ext cx="5886000" cy="6858000"/>
          </a:xfr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6" name="Kuva 10">
            <a:extLst>
              <a:ext uri="{FF2B5EF4-FFF2-40B4-BE49-F238E27FC236}">
                <a16:creationId xmlns:a16="http://schemas.microsoft.com/office/drawing/2014/main" id="{60C3073C-1B6C-4841-9173-EB4F9483ED7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439814" y="175482"/>
            <a:ext cx="2837910" cy="595380"/>
          </a:xfrm>
          <a:prstGeom prst="rect">
            <a:avLst/>
          </a:prstGeom>
        </p:spPr>
      </p:pic>
      <p:sp>
        <p:nvSpPr>
          <p:cNvPr id="10" name="Sisällön paikkamerkki 3">
            <a:extLst>
              <a:ext uri="{FF2B5EF4-FFF2-40B4-BE49-F238E27FC236}">
                <a16:creationId xmlns:a16="http://schemas.microsoft.com/office/drawing/2014/main" id="{346809E6-141C-4DA0-9AAA-17EB25F140E7}"/>
              </a:ext>
            </a:extLst>
          </p:cNvPr>
          <p:cNvSpPr>
            <a:spLocks noGrp="1"/>
          </p:cNvSpPr>
          <p:nvPr>
            <p:ph sz="half" idx="2"/>
          </p:nvPr>
        </p:nvSpPr>
        <p:spPr>
          <a:xfrm>
            <a:off x="6125026" y="2409970"/>
            <a:ext cx="5664897" cy="3568799"/>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1" name="Kuva 6" descr="Kuva, joka sisältää kohteen teksti, clipart-kuva&#10;&#10;Kuvaus luotu automaattisesti">
            <a:extLst>
              <a:ext uri="{FF2B5EF4-FFF2-40B4-BE49-F238E27FC236}">
                <a16:creationId xmlns:a16="http://schemas.microsoft.com/office/drawing/2014/main" id="{919C0C73-6F8C-4203-8572-2B507C08664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22376" y="6221456"/>
            <a:ext cx="1570892" cy="425579"/>
          </a:xfrm>
          <a:prstGeom prst="rect">
            <a:avLst/>
          </a:prstGeom>
        </p:spPr>
      </p:pic>
      <p:pic>
        <p:nvPicPr>
          <p:cNvPr id="4" name="Kuva 3">
            <a:extLst>
              <a:ext uri="{FF2B5EF4-FFF2-40B4-BE49-F238E27FC236}">
                <a16:creationId xmlns:a16="http://schemas.microsoft.com/office/drawing/2014/main" id="{636BE3F7-A1FF-4ADB-A278-6C3FA003ED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01855" y="6093081"/>
            <a:ext cx="2376257" cy="878182"/>
          </a:xfrm>
          <a:prstGeom prst="rect">
            <a:avLst/>
          </a:prstGeom>
        </p:spPr>
      </p:pic>
      <p:pic>
        <p:nvPicPr>
          <p:cNvPr id="8" name="Kuva 6" descr="Kuva, joka sisältää kohteen teksti, clipart-kuva&#10;&#10;Kuvaus luotu automaattisesti">
            <a:extLst>
              <a:ext uri="{FF2B5EF4-FFF2-40B4-BE49-F238E27FC236}">
                <a16:creationId xmlns:a16="http://schemas.microsoft.com/office/drawing/2014/main" id="{2DB2AEA7-358D-4A1D-AB67-FC982455141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122376" y="6221456"/>
            <a:ext cx="1570892" cy="425579"/>
          </a:xfrm>
          <a:prstGeom prst="rect">
            <a:avLst/>
          </a:prstGeom>
        </p:spPr>
      </p:pic>
      <p:pic>
        <p:nvPicPr>
          <p:cNvPr id="12" name="Kuva 11">
            <a:extLst>
              <a:ext uri="{FF2B5EF4-FFF2-40B4-BE49-F238E27FC236}">
                <a16:creationId xmlns:a16="http://schemas.microsoft.com/office/drawing/2014/main" id="{570565DE-53C8-44BE-B1FC-15B0797B8C1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501855" y="6093081"/>
            <a:ext cx="2376257" cy="878182"/>
          </a:xfrm>
          <a:prstGeom prst="rect">
            <a:avLst/>
          </a:prstGeom>
        </p:spPr>
      </p:pic>
    </p:spTree>
    <p:extLst>
      <p:ext uri="{BB962C8B-B14F-4D97-AF65-F5344CB8AC3E}">
        <p14:creationId xmlns:p14="http://schemas.microsoft.com/office/powerpoint/2010/main" val="1928602960"/>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6_Loppudia">
    <p:bg>
      <p:bgPr>
        <a:solidFill>
          <a:srgbClr val="001540"/>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1BD5A34-6707-4DED-9DA8-E2F43827AA5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418808" y="5551008"/>
            <a:ext cx="3354382" cy="1239663"/>
          </a:xfrm>
          <a:prstGeom prst="rect">
            <a:avLst/>
          </a:prstGeom>
        </p:spPr>
      </p:pic>
      <p:sp>
        <p:nvSpPr>
          <p:cNvPr id="6" name="Otsikko 1">
            <a:extLst>
              <a:ext uri="{FF2B5EF4-FFF2-40B4-BE49-F238E27FC236}">
                <a16:creationId xmlns:a16="http://schemas.microsoft.com/office/drawing/2014/main" id="{884C3CA0-FD50-4D8E-9A43-41A647023E5C}"/>
              </a:ext>
            </a:extLst>
          </p:cNvPr>
          <p:cNvSpPr>
            <a:spLocks noGrp="1"/>
          </p:cNvSpPr>
          <p:nvPr>
            <p:ph type="title"/>
          </p:nvPr>
        </p:nvSpPr>
        <p:spPr>
          <a:xfrm>
            <a:off x="1230675" y="1672650"/>
            <a:ext cx="10515600" cy="1324800"/>
          </a:xfrm>
          <a:prstGeom prst="rect">
            <a:avLst/>
          </a:prstGeom>
        </p:spPr>
        <p:txBody>
          <a:bodyPr/>
          <a:lstStyle>
            <a:lvl1pP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7" name="Sisällön paikkamerkki 2">
            <a:extLst>
              <a:ext uri="{FF2B5EF4-FFF2-40B4-BE49-F238E27FC236}">
                <a16:creationId xmlns:a16="http://schemas.microsoft.com/office/drawing/2014/main" id="{5000D35D-30FB-44C3-ABC5-92E4B313C40B}"/>
              </a:ext>
            </a:extLst>
          </p:cNvPr>
          <p:cNvSpPr>
            <a:spLocks noGrp="1"/>
          </p:cNvSpPr>
          <p:nvPr>
            <p:ph idx="1" hasCustomPrompt="1"/>
          </p:nvPr>
        </p:nvSpPr>
        <p:spPr>
          <a:xfrm>
            <a:off x="1230675" y="2849850"/>
            <a:ext cx="9788400" cy="1602000"/>
          </a:xfrm>
          <a:prstGeom prst="rect">
            <a:avLst/>
          </a:prstGeom>
        </p:spPr>
        <p:txBody>
          <a:bodyPr>
            <a:noAutofit/>
          </a:bodyPr>
          <a:lstStyle>
            <a:lvl1pPr>
              <a:lnSpc>
                <a:spcPct val="100000"/>
              </a:lnSpc>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a:lnSpc>
                <a:spcPct val="100000"/>
              </a:lnSpc>
              <a:defRPr sz="2000">
                <a:solidFill>
                  <a:schemeClr val="bg1"/>
                </a:solidFill>
                <a:latin typeface="Noto Sans" panose="020B0502040504020204" pitchFamily="34" charset="0"/>
                <a:ea typeface="Noto Sans" panose="020B0502040504020204" pitchFamily="34" charset="0"/>
                <a:cs typeface="Noto Sans" panose="020B0502040504020204" pitchFamily="34" charset="0"/>
              </a:defRPr>
            </a:lvl2pPr>
            <a:lvl3pPr>
              <a:lnSpc>
                <a:spcPct val="100000"/>
              </a:lnSpc>
              <a:defRPr sz="1800">
                <a:solidFill>
                  <a:schemeClr val="bg1"/>
                </a:solidFill>
                <a:latin typeface="Noto Sans" panose="020B0502040504020204" pitchFamily="34" charset="0"/>
                <a:ea typeface="Noto Sans" panose="020B0502040504020204" pitchFamily="34" charset="0"/>
                <a:cs typeface="Noto Sans" panose="020B0502040504020204" pitchFamily="34" charset="0"/>
              </a:defRPr>
            </a:lvl3pPr>
            <a:lvl4pPr>
              <a:lnSpc>
                <a:spcPct val="100000"/>
              </a:lnSpc>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4pPr>
            <a:lvl5pPr>
              <a:lnSpc>
                <a:spcPct val="100000"/>
              </a:lnSpc>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10">
            <a:extLst>
              <a:ext uri="{FF2B5EF4-FFF2-40B4-BE49-F238E27FC236}">
                <a16:creationId xmlns:a16="http://schemas.microsoft.com/office/drawing/2014/main" id="{FA10273C-C9B2-4080-B543-B6AD42CDD30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86954" y="232634"/>
            <a:ext cx="2800271" cy="587484"/>
          </a:xfrm>
          <a:prstGeom prst="rect">
            <a:avLst/>
          </a:prstGeom>
        </p:spPr>
      </p:pic>
      <p:pic>
        <p:nvPicPr>
          <p:cNvPr id="12" name="Kuva 8" descr="Kuva, joka sisältää kohteen teksti, clipart-kuva&#10;&#10;Kuvaus luotu automaattisesti">
            <a:extLst>
              <a:ext uri="{FF2B5EF4-FFF2-40B4-BE49-F238E27FC236}">
                <a16:creationId xmlns:a16="http://schemas.microsoft.com/office/drawing/2014/main" id="{987D814C-D649-4277-92B9-728CEFED6F75}"/>
              </a:ext>
            </a:extLst>
          </p:cNvPr>
          <p:cNvPicPr>
            <a:picLocks noChangeAspect="1"/>
          </p:cNvPicPr>
          <p:nvPr/>
        </p:nvPicPr>
        <p:blipFill>
          <a:blip r:embed="rId4"/>
          <a:stretch>
            <a:fillRect/>
          </a:stretch>
        </p:blipFill>
        <p:spPr>
          <a:xfrm>
            <a:off x="346501" y="237872"/>
            <a:ext cx="1598677" cy="433108"/>
          </a:xfrm>
          <a:prstGeom prst="rect">
            <a:avLst/>
          </a:prstGeom>
        </p:spPr>
      </p:pic>
      <p:pic>
        <p:nvPicPr>
          <p:cNvPr id="10" name="Graphic 8">
            <a:extLst>
              <a:ext uri="{FF2B5EF4-FFF2-40B4-BE49-F238E27FC236}">
                <a16:creationId xmlns:a16="http://schemas.microsoft.com/office/drawing/2014/main" id="{3DAD4F88-FE95-4C78-A2EE-6296B14A99B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418808" y="5551008"/>
            <a:ext cx="3354382" cy="1239663"/>
          </a:xfrm>
          <a:prstGeom prst="rect">
            <a:avLst/>
          </a:prstGeom>
        </p:spPr>
      </p:pic>
      <p:pic>
        <p:nvPicPr>
          <p:cNvPr id="11" name="Kuva 10">
            <a:extLst>
              <a:ext uri="{FF2B5EF4-FFF2-40B4-BE49-F238E27FC236}">
                <a16:creationId xmlns:a16="http://schemas.microsoft.com/office/drawing/2014/main" id="{1CC82B57-3222-4538-BD08-7D4CDFA07CF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286954" y="232634"/>
            <a:ext cx="2800271" cy="587484"/>
          </a:xfrm>
          <a:prstGeom prst="rect">
            <a:avLst/>
          </a:prstGeom>
        </p:spPr>
      </p:pic>
      <p:pic>
        <p:nvPicPr>
          <p:cNvPr id="13" name="Kuva 8" descr="Kuva, joka sisältää kohteen teksti, clipart-kuva&#10;&#10;Kuvaus luotu automaattisesti">
            <a:extLst>
              <a:ext uri="{FF2B5EF4-FFF2-40B4-BE49-F238E27FC236}">
                <a16:creationId xmlns:a16="http://schemas.microsoft.com/office/drawing/2014/main" id="{3A8ED5EB-05DB-4582-859D-7FD439516984}"/>
              </a:ext>
            </a:extLst>
          </p:cNvPr>
          <p:cNvPicPr>
            <a:picLocks noChangeAspect="1"/>
          </p:cNvPicPr>
          <p:nvPr userDrawn="1"/>
        </p:nvPicPr>
        <p:blipFill>
          <a:blip r:embed="rId4"/>
          <a:stretch>
            <a:fillRect/>
          </a:stretch>
        </p:blipFill>
        <p:spPr>
          <a:xfrm>
            <a:off x="346501" y="237872"/>
            <a:ext cx="1598677" cy="433108"/>
          </a:xfrm>
          <a:prstGeom prst="rect">
            <a:avLst/>
          </a:prstGeom>
        </p:spPr>
      </p:pic>
    </p:spTree>
    <p:extLst>
      <p:ext uri="{BB962C8B-B14F-4D97-AF65-F5344CB8AC3E}">
        <p14:creationId xmlns:p14="http://schemas.microsoft.com/office/powerpoint/2010/main" val="936574596"/>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_Loppudia">
    <p:bg>
      <p:bgPr>
        <a:solidFill>
          <a:srgbClr val="001540"/>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1BD5A34-6707-4DED-9DA8-E2F43827AA5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418808" y="5551008"/>
            <a:ext cx="3354382" cy="1239663"/>
          </a:xfrm>
          <a:prstGeom prst="rect">
            <a:avLst/>
          </a:prstGeom>
        </p:spPr>
      </p:pic>
      <p:sp>
        <p:nvSpPr>
          <p:cNvPr id="8" name="Otsikko 1">
            <a:extLst>
              <a:ext uri="{FF2B5EF4-FFF2-40B4-BE49-F238E27FC236}">
                <a16:creationId xmlns:a16="http://schemas.microsoft.com/office/drawing/2014/main" id="{E56C4A1C-0A87-48BB-9BB5-B57F22C027B1}"/>
              </a:ext>
            </a:extLst>
          </p:cNvPr>
          <p:cNvSpPr>
            <a:spLocks noGrp="1"/>
          </p:cNvSpPr>
          <p:nvPr>
            <p:ph type="ctrTitle"/>
          </p:nvPr>
        </p:nvSpPr>
        <p:spPr>
          <a:xfrm>
            <a:off x="3060000" y="2329200"/>
            <a:ext cx="6069600" cy="1321200"/>
          </a:xfrm>
          <a:prstGeom prst="rect">
            <a:avLst/>
          </a:prstGeom>
        </p:spPr>
        <p:txBody>
          <a:bodyPr anchor="ctr" anchorCtr="0">
            <a:normAutofit/>
          </a:bodyPr>
          <a:lstStyle>
            <a:lvl1pPr algn="ct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12" name="Alaotsikko 2">
            <a:extLst>
              <a:ext uri="{FF2B5EF4-FFF2-40B4-BE49-F238E27FC236}">
                <a16:creationId xmlns:a16="http://schemas.microsoft.com/office/drawing/2014/main" id="{842C0152-822D-45C4-B597-8DEB149F7B77}"/>
              </a:ext>
            </a:extLst>
          </p:cNvPr>
          <p:cNvSpPr>
            <a:spLocks noGrp="1"/>
          </p:cNvSpPr>
          <p:nvPr>
            <p:ph type="subTitle" idx="1"/>
          </p:nvPr>
        </p:nvSpPr>
        <p:spPr>
          <a:xfrm>
            <a:off x="2811600" y="3682800"/>
            <a:ext cx="6570000" cy="1321200"/>
          </a:xfrm>
          <a:prstGeom prst="rect">
            <a:avLst/>
          </a:prstGeom>
        </p:spPr>
        <p:txBody>
          <a:bodyPr anchor="t" anchorCtr="0">
            <a:normAutofit/>
          </a:bodyPr>
          <a:lstStyle>
            <a:lvl1pPr marL="0" indent="0" algn="ctr">
              <a:buNone/>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3" name="Kuva 10">
            <a:extLst>
              <a:ext uri="{FF2B5EF4-FFF2-40B4-BE49-F238E27FC236}">
                <a16:creationId xmlns:a16="http://schemas.microsoft.com/office/drawing/2014/main" id="{B53B0663-97D8-4055-B59A-55E3EAA6F13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86954" y="232634"/>
            <a:ext cx="2800271" cy="587484"/>
          </a:xfrm>
          <a:prstGeom prst="rect">
            <a:avLst/>
          </a:prstGeom>
        </p:spPr>
      </p:pic>
      <p:pic>
        <p:nvPicPr>
          <p:cNvPr id="7" name="Kuva 8" descr="Kuva, joka sisältää kohteen teksti, clipart-kuva&#10;&#10;Kuvaus luotu automaattisesti">
            <a:extLst>
              <a:ext uri="{FF2B5EF4-FFF2-40B4-BE49-F238E27FC236}">
                <a16:creationId xmlns:a16="http://schemas.microsoft.com/office/drawing/2014/main" id="{000C386F-73C7-40A7-9C04-B5E52E93BF28}"/>
              </a:ext>
            </a:extLst>
          </p:cNvPr>
          <p:cNvPicPr>
            <a:picLocks noChangeAspect="1"/>
          </p:cNvPicPr>
          <p:nvPr/>
        </p:nvPicPr>
        <p:blipFill>
          <a:blip r:embed="rId4"/>
          <a:stretch>
            <a:fillRect/>
          </a:stretch>
        </p:blipFill>
        <p:spPr>
          <a:xfrm>
            <a:off x="346501" y="237872"/>
            <a:ext cx="1598677" cy="433108"/>
          </a:xfrm>
          <a:prstGeom prst="rect">
            <a:avLst/>
          </a:prstGeom>
        </p:spPr>
      </p:pic>
      <p:pic>
        <p:nvPicPr>
          <p:cNvPr id="10" name="Kuva 8" descr="Kuva, joka sisältää kohteen teksti, clipart-kuva&#10;&#10;Kuvaus luotu automaattisesti">
            <a:extLst>
              <a:ext uri="{FF2B5EF4-FFF2-40B4-BE49-F238E27FC236}">
                <a16:creationId xmlns:a16="http://schemas.microsoft.com/office/drawing/2014/main" id="{5401159B-2BAD-439B-97CE-899C13B3DAEC}"/>
              </a:ext>
            </a:extLst>
          </p:cNvPr>
          <p:cNvPicPr>
            <a:picLocks noChangeAspect="1"/>
          </p:cNvPicPr>
          <p:nvPr userDrawn="1"/>
        </p:nvPicPr>
        <p:blipFill>
          <a:blip r:embed="rId4"/>
          <a:stretch>
            <a:fillRect/>
          </a:stretch>
        </p:blipFill>
        <p:spPr>
          <a:xfrm>
            <a:off x="346501" y="237872"/>
            <a:ext cx="1598677" cy="433108"/>
          </a:xfrm>
          <a:prstGeom prst="rect">
            <a:avLst/>
          </a:prstGeom>
        </p:spPr>
      </p:pic>
    </p:spTree>
    <p:extLst>
      <p:ext uri="{BB962C8B-B14F-4D97-AF65-F5344CB8AC3E}">
        <p14:creationId xmlns:p14="http://schemas.microsoft.com/office/powerpoint/2010/main" val="2353550397"/>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Loppudia 2">
    <p:bg>
      <p:bgPr>
        <a:solidFill>
          <a:srgbClr val="001540"/>
        </a:solidFill>
        <a:effectLst/>
      </p:bgPr>
    </p:bg>
    <p:spTree>
      <p:nvGrpSpPr>
        <p:cNvPr id="1" name=""/>
        <p:cNvGrpSpPr/>
        <p:nvPr/>
      </p:nvGrpSpPr>
      <p:grpSpPr>
        <a:xfrm>
          <a:off x="0" y="0"/>
          <a:ext cx="0" cy="0"/>
          <a:chOff x="0" y="0"/>
          <a:chExt cx="0" cy="0"/>
        </a:xfrm>
      </p:grpSpPr>
      <p:pic>
        <p:nvPicPr>
          <p:cNvPr id="3" name="Kuva 2" descr="Kuva, joka sisältää kohteen teksti, clipart-kuva&#10;&#10;Kuvaus luotu automaattisesti">
            <a:extLst>
              <a:ext uri="{FF2B5EF4-FFF2-40B4-BE49-F238E27FC236}">
                <a16:creationId xmlns:a16="http://schemas.microsoft.com/office/drawing/2014/main" id="{FE98D265-9F34-4690-801F-C42C5B64EAFD}"/>
              </a:ext>
            </a:extLst>
          </p:cNvPr>
          <p:cNvPicPr>
            <a:picLocks noChangeAspect="1"/>
          </p:cNvPicPr>
          <p:nvPr/>
        </p:nvPicPr>
        <p:blipFill>
          <a:blip r:embed="rId2"/>
          <a:stretch>
            <a:fillRect/>
          </a:stretch>
        </p:blipFill>
        <p:spPr>
          <a:xfrm>
            <a:off x="5209309" y="5949465"/>
            <a:ext cx="1773382" cy="480436"/>
          </a:xfrm>
          <a:prstGeom prst="rect">
            <a:avLst/>
          </a:prstGeom>
        </p:spPr>
      </p:pic>
      <p:pic>
        <p:nvPicPr>
          <p:cNvPr id="6" name="Kuva 10">
            <a:extLst>
              <a:ext uri="{FF2B5EF4-FFF2-40B4-BE49-F238E27FC236}">
                <a16:creationId xmlns:a16="http://schemas.microsoft.com/office/drawing/2014/main" id="{7D316C73-9ED5-4AA8-8304-96794A5883A1}"/>
              </a:ext>
            </a:extLst>
          </p:cNvPr>
          <p:cNvPicPr>
            <a:picLocks noChangeAspect="1"/>
          </p:cNvPicPr>
          <p:nvPr/>
        </p:nvPicPr>
        <p:blipFill>
          <a:blip r:embed="rId3"/>
          <a:stretch>
            <a:fillRect/>
          </a:stretch>
        </p:blipFill>
        <p:spPr>
          <a:xfrm>
            <a:off x="9286954" y="232634"/>
            <a:ext cx="2800271" cy="587484"/>
          </a:xfrm>
          <a:prstGeom prst="rect">
            <a:avLst/>
          </a:prstGeom>
        </p:spPr>
      </p:pic>
      <p:pic>
        <p:nvPicPr>
          <p:cNvPr id="8" name="Graphic 7">
            <a:extLst>
              <a:ext uri="{FF2B5EF4-FFF2-40B4-BE49-F238E27FC236}">
                <a16:creationId xmlns:a16="http://schemas.microsoft.com/office/drawing/2014/main" id="{671A2E48-3606-469F-AAAA-FA101C98E69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3151" y="1"/>
            <a:ext cx="2729554" cy="1008748"/>
          </a:xfrm>
          <a:prstGeom prst="rect">
            <a:avLst/>
          </a:prstGeom>
        </p:spPr>
      </p:pic>
      <p:sp>
        <p:nvSpPr>
          <p:cNvPr id="5" name="Otsikko 1">
            <a:extLst>
              <a:ext uri="{FF2B5EF4-FFF2-40B4-BE49-F238E27FC236}">
                <a16:creationId xmlns:a16="http://schemas.microsoft.com/office/drawing/2014/main" id="{AE543E1A-47B9-43BD-9B9F-032F02C8B015}"/>
              </a:ext>
            </a:extLst>
          </p:cNvPr>
          <p:cNvSpPr>
            <a:spLocks noGrp="1"/>
          </p:cNvSpPr>
          <p:nvPr>
            <p:ph type="ctrTitle"/>
          </p:nvPr>
        </p:nvSpPr>
        <p:spPr>
          <a:xfrm>
            <a:off x="2026800" y="1723575"/>
            <a:ext cx="8143200" cy="2010225"/>
          </a:xfrm>
          <a:prstGeom prst="rect">
            <a:avLst/>
          </a:prstGeom>
        </p:spPr>
        <p:txBody>
          <a:bodyPr wrap="square" anchor="ctr" anchorCtr="0">
            <a:normAutofit/>
          </a:bodyPr>
          <a:lstStyle>
            <a:lvl1pPr algn="ct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pic>
        <p:nvPicPr>
          <p:cNvPr id="7" name="Kuva 10">
            <a:extLst>
              <a:ext uri="{FF2B5EF4-FFF2-40B4-BE49-F238E27FC236}">
                <a16:creationId xmlns:a16="http://schemas.microsoft.com/office/drawing/2014/main" id="{86D14459-9FE4-439C-8475-411A5547C712}"/>
              </a:ext>
            </a:extLst>
          </p:cNvPr>
          <p:cNvPicPr>
            <a:picLocks noChangeAspect="1"/>
          </p:cNvPicPr>
          <p:nvPr userDrawn="1"/>
        </p:nvPicPr>
        <p:blipFill>
          <a:blip r:embed="rId3"/>
          <a:stretch>
            <a:fillRect/>
          </a:stretch>
        </p:blipFill>
        <p:spPr>
          <a:xfrm>
            <a:off x="9286954" y="232634"/>
            <a:ext cx="2800271" cy="587484"/>
          </a:xfrm>
          <a:prstGeom prst="rect">
            <a:avLst/>
          </a:prstGeom>
        </p:spPr>
      </p:pic>
      <p:pic>
        <p:nvPicPr>
          <p:cNvPr id="9" name="Graphic 7">
            <a:extLst>
              <a:ext uri="{FF2B5EF4-FFF2-40B4-BE49-F238E27FC236}">
                <a16:creationId xmlns:a16="http://schemas.microsoft.com/office/drawing/2014/main" id="{4835F6BB-056F-4147-AF19-79A3E686828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13151" y="1"/>
            <a:ext cx="2729554" cy="1008748"/>
          </a:xfrm>
          <a:prstGeom prst="rect">
            <a:avLst/>
          </a:prstGeom>
        </p:spPr>
      </p:pic>
    </p:spTree>
    <p:extLst>
      <p:ext uri="{BB962C8B-B14F-4D97-AF65-F5344CB8AC3E}">
        <p14:creationId xmlns:p14="http://schemas.microsoft.com/office/powerpoint/2010/main" val="3430567887"/>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5_Loppudia">
    <p:bg>
      <p:bgPr>
        <a:solidFill>
          <a:srgbClr val="001540"/>
        </a:solidFill>
        <a:effectLst/>
      </p:bgPr>
    </p:bg>
    <p:spTree>
      <p:nvGrpSpPr>
        <p:cNvPr id="1" name=""/>
        <p:cNvGrpSpPr/>
        <p:nvPr/>
      </p:nvGrpSpPr>
      <p:grpSpPr>
        <a:xfrm>
          <a:off x="0" y="0"/>
          <a:ext cx="0" cy="0"/>
          <a:chOff x="0" y="0"/>
          <a:chExt cx="0" cy="0"/>
        </a:xfrm>
      </p:grpSpPr>
      <p:pic>
        <p:nvPicPr>
          <p:cNvPr id="10" name="Kuva 8" descr="Kuva, joka sisältää kohteen teksti, clipart-kuva&#10;&#10;Kuvaus luotu automaattisesti">
            <a:extLst>
              <a:ext uri="{FF2B5EF4-FFF2-40B4-BE49-F238E27FC236}">
                <a16:creationId xmlns:a16="http://schemas.microsoft.com/office/drawing/2014/main" id="{08C2740C-1472-42C3-ACA8-3F71240D2106}"/>
              </a:ext>
            </a:extLst>
          </p:cNvPr>
          <p:cNvPicPr>
            <a:picLocks noChangeAspect="1"/>
          </p:cNvPicPr>
          <p:nvPr/>
        </p:nvPicPr>
        <p:blipFill>
          <a:blip r:embed="rId2"/>
          <a:stretch>
            <a:fillRect/>
          </a:stretch>
        </p:blipFill>
        <p:spPr>
          <a:xfrm>
            <a:off x="346501" y="237872"/>
            <a:ext cx="1598677" cy="433108"/>
          </a:xfrm>
          <a:prstGeom prst="rect">
            <a:avLst/>
          </a:prstGeom>
        </p:spPr>
      </p:pic>
      <p:sp>
        <p:nvSpPr>
          <p:cNvPr id="8" name="Otsikko 1">
            <a:extLst>
              <a:ext uri="{FF2B5EF4-FFF2-40B4-BE49-F238E27FC236}">
                <a16:creationId xmlns:a16="http://schemas.microsoft.com/office/drawing/2014/main" id="{E56C4A1C-0A87-48BB-9BB5-B57F22C027B1}"/>
              </a:ext>
            </a:extLst>
          </p:cNvPr>
          <p:cNvSpPr>
            <a:spLocks noGrp="1"/>
          </p:cNvSpPr>
          <p:nvPr>
            <p:ph type="ctrTitle"/>
          </p:nvPr>
        </p:nvSpPr>
        <p:spPr>
          <a:xfrm>
            <a:off x="3060000" y="2329200"/>
            <a:ext cx="6069600" cy="1321200"/>
          </a:xfrm>
          <a:prstGeom prst="rect">
            <a:avLst/>
          </a:prstGeom>
        </p:spPr>
        <p:txBody>
          <a:bodyPr anchor="ctr" anchorCtr="0">
            <a:normAutofit/>
          </a:bodyPr>
          <a:lstStyle>
            <a:lvl1pPr algn="ct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12" name="Alaotsikko 2">
            <a:extLst>
              <a:ext uri="{FF2B5EF4-FFF2-40B4-BE49-F238E27FC236}">
                <a16:creationId xmlns:a16="http://schemas.microsoft.com/office/drawing/2014/main" id="{842C0152-822D-45C4-B597-8DEB149F7B77}"/>
              </a:ext>
            </a:extLst>
          </p:cNvPr>
          <p:cNvSpPr>
            <a:spLocks noGrp="1"/>
          </p:cNvSpPr>
          <p:nvPr>
            <p:ph type="subTitle" idx="1"/>
          </p:nvPr>
        </p:nvSpPr>
        <p:spPr>
          <a:xfrm>
            <a:off x="2811600" y="3682800"/>
            <a:ext cx="6570000" cy="1321200"/>
          </a:xfrm>
          <a:prstGeom prst="rect">
            <a:avLst/>
          </a:prstGeom>
        </p:spPr>
        <p:txBody>
          <a:bodyPr anchor="t" anchorCtr="0">
            <a:normAutofit/>
          </a:bodyPr>
          <a:lstStyle>
            <a:lvl1pPr marL="0" indent="0" algn="ctr">
              <a:buNone/>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3" name="Kuva 10">
            <a:extLst>
              <a:ext uri="{FF2B5EF4-FFF2-40B4-BE49-F238E27FC236}">
                <a16:creationId xmlns:a16="http://schemas.microsoft.com/office/drawing/2014/main" id="{B53B0663-97D8-4055-B59A-55E3EAA6F13D}"/>
              </a:ext>
            </a:extLst>
          </p:cNvPr>
          <p:cNvPicPr>
            <a:picLocks noChangeAspect="1"/>
          </p:cNvPicPr>
          <p:nvPr/>
        </p:nvPicPr>
        <p:blipFill>
          <a:blip r:embed="rId3"/>
          <a:stretch>
            <a:fillRect/>
          </a:stretch>
        </p:blipFill>
        <p:spPr>
          <a:xfrm>
            <a:off x="9286954" y="232634"/>
            <a:ext cx="2800271" cy="587484"/>
          </a:xfrm>
          <a:prstGeom prst="rect">
            <a:avLst/>
          </a:prstGeom>
        </p:spPr>
      </p:pic>
      <p:pic>
        <p:nvPicPr>
          <p:cNvPr id="7" name="Graphic 8">
            <a:extLst>
              <a:ext uri="{FF2B5EF4-FFF2-40B4-BE49-F238E27FC236}">
                <a16:creationId xmlns:a16="http://schemas.microsoft.com/office/drawing/2014/main" id="{8E072D9C-9C0D-4907-A01E-2CDD26550B0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18808" y="5551008"/>
            <a:ext cx="3354382" cy="1239663"/>
          </a:xfrm>
          <a:prstGeom prst="rect">
            <a:avLst/>
          </a:prstGeom>
        </p:spPr>
      </p:pic>
      <p:pic>
        <p:nvPicPr>
          <p:cNvPr id="9" name="Kuva 8" descr="Kuva, joka sisältää kohteen teksti, clipart-kuva&#10;&#10;Kuvaus luotu automaattisesti">
            <a:extLst>
              <a:ext uri="{FF2B5EF4-FFF2-40B4-BE49-F238E27FC236}">
                <a16:creationId xmlns:a16="http://schemas.microsoft.com/office/drawing/2014/main" id="{2D12744E-3572-474A-A540-C6B983CBC114}"/>
              </a:ext>
            </a:extLst>
          </p:cNvPr>
          <p:cNvPicPr>
            <a:picLocks noChangeAspect="1"/>
          </p:cNvPicPr>
          <p:nvPr userDrawn="1"/>
        </p:nvPicPr>
        <p:blipFill>
          <a:blip r:embed="rId2"/>
          <a:stretch>
            <a:fillRect/>
          </a:stretch>
        </p:blipFill>
        <p:spPr>
          <a:xfrm>
            <a:off x="346501" y="237872"/>
            <a:ext cx="1598677" cy="433108"/>
          </a:xfrm>
          <a:prstGeom prst="rect">
            <a:avLst/>
          </a:prstGeom>
        </p:spPr>
      </p:pic>
      <p:pic>
        <p:nvPicPr>
          <p:cNvPr id="11" name="Kuva 10">
            <a:extLst>
              <a:ext uri="{FF2B5EF4-FFF2-40B4-BE49-F238E27FC236}">
                <a16:creationId xmlns:a16="http://schemas.microsoft.com/office/drawing/2014/main" id="{749B2A7A-1EBF-4C3F-B722-01D1E693AA2E}"/>
              </a:ext>
            </a:extLst>
          </p:cNvPr>
          <p:cNvPicPr>
            <a:picLocks noChangeAspect="1"/>
          </p:cNvPicPr>
          <p:nvPr userDrawn="1"/>
        </p:nvPicPr>
        <p:blipFill>
          <a:blip r:embed="rId3"/>
          <a:stretch>
            <a:fillRect/>
          </a:stretch>
        </p:blipFill>
        <p:spPr>
          <a:xfrm>
            <a:off x="9286954" y="232634"/>
            <a:ext cx="2800271" cy="587484"/>
          </a:xfrm>
          <a:prstGeom prst="rect">
            <a:avLst/>
          </a:prstGeom>
        </p:spPr>
      </p:pic>
      <p:pic>
        <p:nvPicPr>
          <p:cNvPr id="14" name="Graphic 8">
            <a:extLst>
              <a:ext uri="{FF2B5EF4-FFF2-40B4-BE49-F238E27FC236}">
                <a16:creationId xmlns:a16="http://schemas.microsoft.com/office/drawing/2014/main" id="{A14A1201-E4F9-4B32-BAA4-614C9B5F117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18808" y="5551008"/>
            <a:ext cx="3354382" cy="1239663"/>
          </a:xfrm>
          <a:prstGeom prst="rect">
            <a:avLst/>
          </a:prstGeom>
        </p:spPr>
      </p:pic>
    </p:spTree>
    <p:extLst>
      <p:ext uri="{BB962C8B-B14F-4D97-AF65-F5344CB8AC3E}">
        <p14:creationId xmlns:p14="http://schemas.microsoft.com/office/powerpoint/2010/main" val="838018171"/>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Loppudia">
    <p:bg>
      <p:bgPr>
        <a:solidFill>
          <a:srgbClr val="001540"/>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1BD5A34-6707-4DED-9DA8-E2F43827AA5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418808" y="5551008"/>
            <a:ext cx="3354382" cy="1239663"/>
          </a:xfrm>
          <a:prstGeom prst="rect">
            <a:avLst/>
          </a:prstGeom>
        </p:spPr>
      </p:pic>
      <p:sp>
        <p:nvSpPr>
          <p:cNvPr id="6" name="Otsikko 1">
            <a:extLst>
              <a:ext uri="{FF2B5EF4-FFF2-40B4-BE49-F238E27FC236}">
                <a16:creationId xmlns:a16="http://schemas.microsoft.com/office/drawing/2014/main" id="{884C3CA0-FD50-4D8E-9A43-41A647023E5C}"/>
              </a:ext>
            </a:extLst>
          </p:cNvPr>
          <p:cNvSpPr>
            <a:spLocks noGrp="1"/>
          </p:cNvSpPr>
          <p:nvPr>
            <p:ph type="title"/>
          </p:nvPr>
        </p:nvSpPr>
        <p:spPr>
          <a:xfrm>
            <a:off x="1230675" y="1672650"/>
            <a:ext cx="10515600" cy="1324800"/>
          </a:xfrm>
          <a:prstGeom prst="rect">
            <a:avLst/>
          </a:prstGeom>
        </p:spPr>
        <p:txBody>
          <a:bodyPr/>
          <a:lstStyle>
            <a:lvl1pP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7" name="Sisällön paikkamerkki 2">
            <a:extLst>
              <a:ext uri="{FF2B5EF4-FFF2-40B4-BE49-F238E27FC236}">
                <a16:creationId xmlns:a16="http://schemas.microsoft.com/office/drawing/2014/main" id="{5000D35D-30FB-44C3-ABC5-92E4B313C40B}"/>
              </a:ext>
            </a:extLst>
          </p:cNvPr>
          <p:cNvSpPr>
            <a:spLocks noGrp="1"/>
          </p:cNvSpPr>
          <p:nvPr>
            <p:ph idx="1" hasCustomPrompt="1"/>
          </p:nvPr>
        </p:nvSpPr>
        <p:spPr>
          <a:xfrm>
            <a:off x="1230675" y="2849850"/>
            <a:ext cx="9788400" cy="1602000"/>
          </a:xfrm>
          <a:prstGeom prst="rect">
            <a:avLst/>
          </a:prstGeom>
        </p:spPr>
        <p:txBody>
          <a:bodyPr>
            <a:noAutofit/>
          </a:bodyPr>
          <a:lstStyle>
            <a:lvl1pPr>
              <a:lnSpc>
                <a:spcPct val="100000"/>
              </a:lnSpc>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a:lnSpc>
                <a:spcPct val="100000"/>
              </a:lnSpc>
              <a:defRPr sz="2000">
                <a:solidFill>
                  <a:schemeClr val="bg1"/>
                </a:solidFill>
                <a:latin typeface="Noto Sans" panose="020B0502040504020204" pitchFamily="34" charset="0"/>
                <a:ea typeface="Noto Sans" panose="020B0502040504020204" pitchFamily="34" charset="0"/>
                <a:cs typeface="Noto Sans" panose="020B0502040504020204" pitchFamily="34" charset="0"/>
              </a:defRPr>
            </a:lvl2pPr>
            <a:lvl3pPr>
              <a:lnSpc>
                <a:spcPct val="100000"/>
              </a:lnSpc>
              <a:defRPr sz="1800">
                <a:solidFill>
                  <a:schemeClr val="bg1"/>
                </a:solidFill>
                <a:latin typeface="Noto Sans" panose="020B0502040504020204" pitchFamily="34" charset="0"/>
                <a:ea typeface="Noto Sans" panose="020B0502040504020204" pitchFamily="34" charset="0"/>
                <a:cs typeface="Noto Sans" panose="020B0502040504020204" pitchFamily="34" charset="0"/>
              </a:defRPr>
            </a:lvl3pPr>
            <a:lvl4pPr>
              <a:lnSpc>
                <a:spcPct val="100000"/>
              </a:lnSpc>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4pPr>
            <a:lvl5pPr>
              <a:lnSpc>
                <a:spcPct val="100000"/>
              </a:lnSpc>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10">
            <a:extLst>
              <a:ext uri="{FF2B5EF4-FFF2-40B4-BE49-F238E27FC236}">
                <a16:creationId xmlns:a16="http://schemas.microsoft.com/office/drawing/2014/main" id="{FA10273C-C9B2-4080-B543-B6AD42CDD30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286954" y="232634"/>
            <a:ext cx="2800271" cy="587484"/>
          </a:xfrm>
          <a:prstGeom prst="rect">
            <a:avLst/>
          </a:prstGeom>
        </p:spPr>
      </p:pic>
      <p:pic>
        <p:nvPicPr>
          <p:cNvPr id="12" name="Kuva 8" descr="Kuva, joka sisältää kohteen teksti, clipart-kuva&#10;&#10;Kuvaus luotu automaattisesti">
            <a:extLst>
              <a:ext uri="{FF2B5EF4-FFF2-40B4-BE49-F238E27FC236}">
                <a16:creationId xmlns:a16="http://schemas.microsoft.com/office/drawing/2014/main" id="{987D814C-D649-4277-92B9-728CEFED6F75}"/>
              </a:ext>
            </a:extLst>
          </p:cNvPr>
          <p:cNvPicPr>
            <a:picLocks noChangeAspect="1"/>
          </p:cNvPicPr>
          <p:nvPr userDrawn="1"/>
        </p:nvPicPr>
        <p:blipFill>
          <a:blip r:embed="rId4"/>
          <a:stretch>
            <a:fillRect/>
          </a:stretch>
        </p:blipFill>
        <p:spPr>
          <a:xfrm>
            <a:off x="346501" y="237872"/>
            <a:ext cx="1598677" cy="433108"/>
          </a:xfrm>
          <a:prstGeom prst="rect">
            <a:avLst/>
          </a:prstGeom>
        </p:spPr>
      </p:pic>
    </p:spTree>
    <p:extLst>
      <p:ext uri="{BB962C8B-B14F-4D97-AF65-F5344CB8AC3E}">
        <p14:creationId xmlns:p14="http://schemas.microsoft.com/office/powerpoint/2010/main" val="2607903514"/>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Loppudia 2">
    <p:bg>
      <p:bgPr>
        <a:solidFill>
          <a:srgbClr val="001540"/>
        </a:solidFill>
        <a:effectLst/>
      </p:bgPr>
    </p:bg>
    <p:spTree>
      <p:nvGrpSpPr>
        <p:cNvPr id="1" name=""/>
        <p:cNvGrpSpPr/>
        <p:nvPr/>
      </p:nvGrpSpPr>
      <p:grpSpPr>
        <a:xfrm>
          <a:off x="0" y="0"/>
          <a:ext cx="0" cy="0"/>
          <a:chOff x="0" y="0"/>
          <a:chExt cx="0" cy="0"/>
        </a:xfrm>
      </p:grpSpPr>
      <p:pic>
        <p:nvPicPr>
          <p:cNvPr id="3" name="Kuva 2" descr="Kuva, joka sisältää kohteen teksti, clipart-kuva&#10;&#10;Kuvaus luotu automaattisesti">
            <a:extLst>
              <a:ext uri="{FF2B5EF4-FFF2-40B4-BE49-F238E27FC236}">
                <a16:creationId xmlns:a16="http://schemas.microsoft.com/office/drawing/2014/main" id="{FE98D265-9F34-4690-801F-C42C5B64EAFD}"/>
              </a:ext>
            </a:extLst>
          </p:cNvPr>
          <p:cNvPicPr>
            <a:picLocks noChangeAspect="1"/>
          </p:cNvPicPr>
          <p:nvPr/>
        </p:nvPicPr>
        <p:blipFill>
          <a:blip r:embed="rId2"/>
          <a:stretch>
            <a:fillRect/>
          </a:stretch>
        </p:blipFill>
        <p:spPr>
          <a:xfrm>
            <a:off x="5209309" y="5949465"/>
            <a:ext cx="1773382" cy="480436"/>
          </a:xfrm>
          <a:prstGeom prst="rect">
            <a:avLst/>
          </a:prstGeom>
        </p:spPr>
      </p:pic>
      <p:pic>
        <p:nvPicPr>
          <p:cNvPr id="6" name="Kuva 10">
            <a:extLst>
              <a:ext uri="{FF2B5EF4-FFF2-40B4-BE49-F238E27FC236}">
                <a16:creationId xmlns:a16="http://schemas.microsoft.com/office/drawing/2014/main" id="{7D316C73-9ED5-4AA8-8304-96794A5883A1}"/>
              </a:ext>
            </a:extLst>
          </p:cNvPr>
          <p:cNvPicPr>
            <a:picLocks noChangeAspect="1"/>
          </p:cNvPicPr>
          <p:nvPr userDrawn="1"/>
        </p:nvPicPr>
        <p:blipFill>
          <a:blip r:embed="rId3"/>
          <a:stretch>
            <a:fillRect/>
          </a:stretch>
        </p:blipFill>
        <p:spPr>
          <a:xfrm>
            <a:off x="9286954" y="232634"/>
            <a:ext cx="2800271" cy="587484"/>
          </a:xfrm>
          <a:prstGeom prst="rect">
            <a:avLst/>
          </a:prstGeom>
        </p:spPr>
      </p:pic>
      <p:pic>
        <p:nvPicPr>
          <p:cNvPr id="8" name="Graphic 7">
            <a:extLst>
              <a:ext uri="{FF2B5EF4-FFF2-40B4-BE49-F238E27FC236}">
                <a16:creationId xmlns:a16="http://schemas.microsoft.com/office/drawing/2014/main" id="{671A2E48-3606-469F-AAAA-FA101C98E69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13151" y="1"/>
            <a:ext cx="2729554" cy="1008748"/>
          </a:xfrm>
          <a:prstGeom prst="rect">
            <a:avLst/>
          </a:prstGeom>
        </p:spPr>
      </p:pic>
      <p:sp>
        <p:nvSpPr>
          <p:cNvPr id="5" name="Otsikko 1">
            <a:extLst>
              <a:ext uri="{FF2B5EF4-FFF2-40B4-BE49-F238E27FC236}">
                <a16:creationId xmlns:a16="http://schemas.microsoft.com/office/drawing/2014/main" id="{AE543E1A-47B9-43BD-9B9F-032F02C8B015}"/>
              </a:ext>
            </a:extLst>
          </p:cNvPr>
          <p:cNvSpPr>
            <a:spLocks noGrp="1"/>
          </p:cNvSpPr>
          <p:nvPr>
            <p:ph type="ctrTitle"/>
          </p:nvPr>
        </p:nvSpPr>
        <p:spPr>
          <a:xfrm>
            <a:off x="2026800" y="1723575"/>
            <a:ext cx="8143200" cy="2010225"/>
          </a:xfrm>
          <a:prstGeom prst="rect">
            <a:avLst/>
          </a:prstGeom>
        </p:spPr>
        <p:txBody>
          <a:bodyPr wrap="square" anchor="ctr" anchorCtr="0">
            <a:normAutofit/>
          </a:bodyPr>
          <a:lstStyle>
            <a:lvl1pPr algn="ct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Tree>
    <p:extLst>
      <p:ext uri="{BB962C8B-B14F-4D97-AF65-F5344CB8AC3E}">
        <p14:creationId xmlns:p14="http://schemas.microsoft.com/office/powerpoint/2010/main" val="4021456697"/>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Loppudia">
    <p:bg>
      <p:bgPr>
        <a:solidFill>
          <a:srgbClr val="001540"/>
        </a:solidFill>
        <a:effectLst/>
      </p:bgPr>
    </p:bg>
    <p:spTree>
      <p:nvGrpSpPr>
        <p:cNvPr id="1" name=""/>
        <p:cNvGrpSpPr/>
        <p:nvPr/>
      </p:nvGrpSpPr>
      <p:grpSpPr>
        <a:xfrm>
          <a:off x="0" y="0"/>
          <a:ext cx="0" cy="0"/>
          <a:chOff x="0" y="0"/>
          <a:chExt cx="0" cy="0"/>
        </a:xfrm>
      </p:grpSpPr>
      <p:pic>
        <p:nvPicPr>
          <p:cNvPr id="10" name="Kuva 8" descr="Kuva, joka sisältää kohteen teksti, clipart-kuva&#10;&#10;Kuvaus luotu automaattisesti">
            <a:extLst>
              <a:ext uri="{FF2B5EF4-FFF2-40B4-BE49-F238E27FC236}">
                <a16:creationId xmlns:a16="http://schemas.microsoft.com/office/drawing/2014/main" id="{08C2740C-1472-42C3-ACA8-3F71240D2106}"/>
              </a:ext>
            </a:extLst>
          </p:cNvPr>
          <p:cNvPicPr>
            <a:picLocks noChangeAspect="1"/>
          </p:cNvPicPr>
          <p:nvPr userDrawn="1"/>
        </p:nvPicPr>
        <p:blipFill>
          <a:blip r:embed="rId2"/>
          <a:stretch>
            <a:fillRect/>
          </a:stretch>
        </p:blipFill>
        <p:spPr>
          <a:xfrm>
            <a:off x="346501" y="237872"/>
            <a:ext cx="1598677" cy="433108"/>
          </a:xfrm>
          <a:prstGeom prst="rect">
            <a:avLst/>
          </a:prstGeom>
        </p:spPr>
      </p:pic>
      <p:sp>
        <p:nvSpPr>
          <p:cNvPr id="8" name="Otsikko 1">
            <a:extLst>
              <a:ext uri="{FF2B5EF4-FFF2-40B4-BE49-F238E27FC236}">
                <a16:creationId xmlns:a16="http://schemas.microsoft.com/office/drawing/2014/main" id="{E56C4A1C-0A87-48BB-9BB5-B57F22C027B1}"/>
              </a:ext>
            </a:extLst>
          </p:cNvPr>
          <p:cNvSpPr>
            <a:spLocks noGrp="1"/>
          </p:cNvSpPr>
          <p:nvPr>
            <p:ph type="ctrTitle"/>
          </p:nvPr>
        </p:nvSpPr>
        <p:spPr>
          <a:xfrm>
            <a:off x="3060000" y="2329200"/>
            <a:ext cx="6069600" cy="1321200"/>
          </a:xfrm>
          <a:prstGeom prst="rect">
            <a:avLst/>
          </a:prstGeom>
        </p:spPr>
        <p:txBody>
          <a:bodyPr anchor="ctr" anchorCtr="0">
            <a:normAutofit/>
          </a:bodyPr>
          <a:lstStyle>
            <a:lvl1pPr algn="ct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endParaRPr lang="fi-FI"/>
          </a:p>
        </p:txBody>
      </p:sp>
      <p:sp>
        <p:nvSpPr>
          <p:cNvPr id="12" name="Alaotsikko 2">
            <a:extLst>
              <a:ext uri="{FF2B5EF4-FFF2-40B4-BE49-F238E27FC236}">
                <a16:creationId xmlns:a16="http://schemas.microsoft.com/office/drawing/2014/main" id="{842C0152-822D-45C4-B597-8DEB149F7B77}"/>
              </a:ext>
            </a:extLst>
          </p:cNvPr>
          <p:cNvSpPr>
            <a:spLocks noGrp="1"/>
          </p:cNvSpPr>
          <p:nvPr>
            <p:ph type="subTitle" idx="1"/>
          </p:nvPr>
        </p:nvSpPr>
        <p:spPr>
          <a:xfrm>
            <a:off x="2811600" y="3682800"/>
            <a:ext cx="6570000" cy="1321200"/>
          </a:xfrm>
          <a:prstGeom prst="rect">
            <a:avLst/>
          </a:prstGeom>
        </p:spPr>
        <p:txBody>
          <a:bodyPr anchor="t" anchorCtr="0">
            <a:normAutofit/>
          </a:bodyPr>
          <a:lstStyle>
            <a:lvl1pPr marL="0" indent="0" algn="ctr">
              <a:buNone/>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13" name="Kuva 10">
            <a:extLst>
              <a:ext uri="{FF2B5EF4-FFF2-40B4-BE49-F238E27FC236}">
                <a16:creationId xmlns:a16="http://schemas.microsoft.com/office/drawing/2014/main" id="{B53B0663-97D8-4055-B59A-55E3EAA6F13D}"/>
              </a:ext>
            </a:extLst>
          </p:cNvPr>
          <p:cNvPicPr>
            <a:picLocks noChangeAspect="1"/>
          </p:cNvPicPr>
          <p:nvPr userDrawn="1"/>
        </p:nvPicPr>
        <p:blipFill>
          <a:blip r:embed="rId3"/>
          <a:stretch>
            <a:fillRect/>
          </a:stretch>
        </p:blipFill>
        <p:spPr>
          <a:xfrm>
            <a:off x="9286954" y="232634"/>
            <a:ext cx="2800271" cy="587484"/>
          </a:xfrm>
          <a:prstGeom prst="rect">
            <a:avLst/>
          </a:prstGeom>
        </p:spPr>
      </p:pic>
      <p:pic>
        <p:nvPicPr>
          <p:cNvPr id="7" name="Graphic 8">
            <a:extLst>
              <a:ext uri="{FF2B5EF4-FFF2-40B4-BE49-F238E27FC236}">
                <a16:creationId xmlns:a16="http://schemas.microsoft.com/office/drawing/2014/main" id="{8E072D9C-9C0D-4907-A01E-2CDD26550B0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18808" y="5551008"/>
            <a:ext cx="3354382" cy="1239663"/>
          </a:xfrm>
          <a:prstGeom prst="rect">
            <a:avLst/>
          </a:prstGeom>
        </p:spPr>
      </p:pic>
    </p:spTree>
    <p:extLst>
      <p:ext uri="{BB962C8B-B14F-4D97-AF65-F5344CB8AC3E}">
        <p14:creationId xmlns:p14="http://schemas.microsoft.com/office/powerpoint/2010/main" val="377235811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Sisältödia 1 B">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1068859"/>
            <a:ext cx="10733902" cy="4714103"/>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 name="Dian numeron paikkamerkki 5">
            <a:extLst>
              <a:ext uri="{FF2B5EF4-FFF2-40B4-BE49-F238E27FC236}">
                <a16:creationId xmlns:a16="http://schemas.microsoft.com/office/drawing/2014/main" id="{603D0AAD-B895-82E8-9A5D-FE83F02E5EEA}"/>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7" name="Graphic 12">
            <a:extLst>
              <a:ext uri="{FF2B5EF4-FFF2-40B4-BE49-F238E27FC236}">
                <a16:creationId xmlns:a16="http://schemas.microsoft.com/office/drawing/2014/main" id="{1EC1A30E-BF0A-4331-856B-7B8A566E517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02271" y="5969000"/>
            <a:ext cx="2376257" cy="878182"/>
          </a:xfrm>
          <a:prstGeom prst="rect">
            <a:avLst/>
          </a:prstGeom>
        </p:spPr>
      </p:pic>
    </p:spTree>
    <p:extLst>
      <p:ext uri="{BB962C8B-B14F-4D97-AF65-F5344CB8AC3E}">
        <p14:creationId xmlns:p14="http://schemas.microsoft.com/office/powerpoint/2010/main" val="3807733692"/>
      </p:ext>
    </p:extLst>
  </p:cSld>
  <p:clrMapOvr>
    <a:overrideClrMapping bg1="lt1" tx1="dk1" bg2="lt2" tx2="dk2" accent1="accent1" accent2="accent2" accent3="accent3" accent4="accent4" accent5="accent5" accent6="accent6" hlink="hlink" folHlink="folHlink"/>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Vain otsikko">
    <p:spTree>
      <p:nvGrpSpPr>
        <p:cNvPr id="1" name=""/>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5123B9BE-100D-4604-9A97-16675C996CDD}"/>
              </a:ext>
            </a:extLst>
          </p:cNvPr>
          <p:cNvSpPr>
            <a:spLocks noGrp="1"/>
          </p:cNvSpPr>
          <p:nvPr>
            <p:ph type="dt" sz="half" idx="10"/>
          </p:nvPr>
        </p:nvSpPr>
        <p:spPr>
          <a:xfrm>
            <a:off x="838200" y="6356350"/>
            <a:ext cx="2743200" cy="365125"/>
          </a:xfrm>
          <a:prstGeom prst="rect">
            <a:avLst/>
          </a:prstGeom>
        </p:spPr>
        <p:txBody>
          <a:bodyPr/>
          <a:lstStyle/>
          <a:p>
            <a:fld id="{CC62463F-E3E8-4A8B-8928-9785A8E5B9D5}" type="datetimeFigureOut">
              <a:rPr lang="fi-FI" smtClean="0"/>
              <a:t>29.9.2026</a:t>
            </a:fld>
            <a:endParaRPr lang="fi-FI"/>
          </a:p>
        </p:txBody>
      </p:sp>
      <p:sp>
        <p:nvSpPr>
          <p:cNvPr id="4" name="Alatunnisteen paikkamerkki 3">
            <a:extLst>
              <a:ext uri="{FF2B5EF4-FFF2-40B4-BE49-F238E27FC236}">
                <a16:creationId xmlns:a16="http://schemas.microsoft.com/office/drawing/2014/main" id="{D9777511-6F2C-40BE-8CBC-8E20C49A4062}"/>
              </a:ext>
            </a:extLst>
          </p:cNvPr>
          <p:cNvSpPr>
            <a:spLocks noGrp="1"/>
          </p:cNvSpPr>
          <p:nvPr>
            <p:ph type="ftr" sz="quarter" idx="11"/>
          </p:nvPr>
        </p:nvSpPr>
        <p:spPr>
          <a:xfrm>
            <a:off x="4038600" y="6356350"/>
            <a:ext cx="4114800" cy="365125"/>
          </a:xfrm>
          <a:prstGeom prst="rect">
            <a:avLst/>
          </a:prstGeom>
        </p:spPr>
        <p:txBody>
          <a:bodyPr/>
          <a:lstStyle/>
          <a:p>
            <a:endParaRPr lang="fi-FI"/>
          </a:p>
        </p:txBody>
      </p:sp>
      <p:sp>
        <p:nvSpPr>
          <p:cNvPr id="5" name="Dian numeron paikkamerkki 4">
            <a:extLst>
              <a:ext uri="{FF2B5EF4-FFF2-40B4-BE49-F238E27FC236}">
                <a16:creationId xmlns:a16="http://schemas.microsoft.com/office/drawing/2014/main" id="{786CE285-294A-4948-9559-CB60CCC3F667}"/>
              </a:ext>
            </a:extLst>
          </p:cNvPr>
          <p:cNvSpPr>
            <a:spLocks noGrp="1"/>
          </p:cNvSpPr>
          <p:nvPr>
            <p:ph type="sldNum" sz="quarter" idx="12"/>
          </p:nvPr>
        </p:nvSpPr>
        <p:spPr>
          <a:xfrm>
            <a:off x="8610600" y="6356350"/>
            <a:ext cx="2743200" cy="365125"/>
          </a:xfrm>
          <a:prstGeom prst="rect">
            <a:avLst/>
          </a:prstGeom>
        </p:spPr>
        <p:txBody>
          <a:bodyPr/>
          <a:lstStyle/>
          <a:p>
            <a:fld id="{9825F2D0-7128-4E7A-9A91-AAB494E072AA}" type="slidenum">
              <a:rPr lang="fi-FI" smtClean="0"/>
              <a:t>‹#›</a:t>
            </a:fld>
            <a:endParaRPr lang="fi-FI"/>
          </a:p>
        </p:txBody>
      </p:sp>
      <p:sp>
        <p:nvSpPr>
          <p:cNvPr id="6" name="Title 3">
            <a:extLst>
              <a:ext uri="{FF2B5EF4-FFF2-40B4-BE49-F238E27FC236}">
                <a16:creationId xmlns:a16="http://schemas.microsoft.com/office/drawing/2014/main" id="{4A04FB88-1DE6-14EB-BF8B-461AA8A0D6FC}"/>
              </a:ext>
            </a:extLst>
          </p:cNvPr>
          <p:cNvSpPr>
            <a:spLocks noGrp="1"/>
          </p:cNvSpPr>
          <p:nvPr>
            <p:ph type="title"/>
          </p:nvPr>
        </p:nvSpPr>
        <p:spPr>
          <a:xfrm>
            <a:off x="838200" y="365125"/>
            <a:ext cx="10515600" cy="1325563"/>
          </a:xfrm>
        </p:spPr>
        <p:txBody>
          <a:bodyPr/>
          <a:lstStyle/>
          <a:p>
            <a:endParaRPr lang="en-FI"/>
          </a:p>
        </p:txBody>
      </p:sp>
      <p:sp>
        <p:nvSpPr>
          <p:cNvPr id="7" name="Content Placeholder 4">
            <a:extLst>
              <a:ext uri="{FF2B5EF4-FFF2-40B4-BE49-F238E27FC236}">
                <a16:creationId xmlns:a16="http://schemas.microsoft.com/office/drawing/2014/main" id="{69692355-29A5-3C60-82F7-A5760BF7A187}"/>
              </a:ext>
            </a:extLst>
          </p:cNvPr>
          <p:cNvSpPr>
            <a:spLocks noGrp="1"/>
          </p:cNvSpPr>
          <p:nvPr>
            <p:ph sz="quarter" idx="4294967295"/>
          </p:nvPr>
        </p:nvSpPr>
        <p:spPr>
          <a:xfrm>
            <a:off x="838200" y="1963541"/>
            <a:ext cx="10515600" cy="4098212"/>
          </a:xfrm>
        </p:spPr>
        <p:txBody>
          <a:bodyPr>
            <a:normAutofit lnSpcReduction="10000"/>
          </a:bodyPr>
          <a:lstStyle/>
          <a:p>
            <a:endParaRPr lang="en-FI"/>
          </a:p>
        </p:txBody>
      </p:sp>
    </p:spTree>
    <p:extLst>
      <p:ext uri="{BB962C8B-B14F-4D97-AF65-F5344CB8AC3E}">
        <p14:creationId xmlns:p14="http://schemas.microsoft.com/office/powerpoint/2010/main" val="4724276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eskitetty">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1522800" y="1025250"/>
            <a:ext cx="9144000" cy="1226231"/>
          </a:xfrm>
          <a:prstGeom prst="rect">
            <a:avLst/>
          </a:prstGeom>
        </p:spPr>
        <p:txBody>
          <a:bodyPr anchor="b" anchorCtr="0">
            <a:normAutofit/>
          </a:bodyPr>
          <a:lstStyle>
            <a:lvl1pPr algn="ct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AC4F295-4572-DE45-96C4-7CD90479BDBC}"/>
              </a:ext>
            </a:extLst>
          </p:cNvPr>
          <p:cNvSpPr>
            <a:spLocks noGrp="1"/>
          </p:cNvSpPr>
          <p:nvPr>
            <p:ph type="subTitle" idx="1"/>
          </p:nvPr>
        </p:nvSpPr>
        <p:spPr>
          <a:xfrm>
            <a:off x="1522800" y="2476630"/>
            <a:ext cx="9144000" cy="3834170"/>
          </a:xfrm>
          <a:prstGeom prst="rect">
            <a:avLst/>
          </a:prstGeom>
        </p:spPr>
        <p:txBody>
          <a:bodyPr anchor="t" anchorCtr="0">
            <a:normAutofit/>
          </a:bodyPr>
          <a:lstStyle>
            <a:lvl1pPr marL="0" indent="0" algn="ctr">
              <a:buNone/>
              <a:defRPr sz="20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8" name="Dian numeron paikkamerkki 5">
            <a:extLst>
              <a:ext uri="{FF2B5EF4-FFF2-40B4-BE49-F238E27FC236}">
                <a16:creationId xmlns:a16="http://schemas.microsoft.com/office/drawing/2014/main" id="{309D7652-6B08-43AD-9C72-08047657F1A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pic>
        <p:nvPicPr>
          <p:cNvPr id="6" name="Kuva 3">
            <a:extLst>
              <a:ext uri="{FF2B5EF4-FFF2-40B4-BE49-F238E27FC236}">
                <a16:creationId xmlns:a16="http://schemas.microsoft.com/office/drawing/2014/main" id="{BA2C300C-1163-1515-0AA9-725CCAAE579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7" name="Picture 9">
            <a:extLst>
              <a:ext uri="{FF2B5EF4-FFF2-40B4-BE49-F238E27FC236}">
                <a16:creationId xmlns:a16="http://schemas.microsoft.com/office/drawing/2014/main" id="{D8DB3E83-0EB2-089F-455C-E409F46EF145}"/>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13" name="Graphic 9">
            <a:extLst>
              <a:ext uri="{FF2B5EF4-FFF2-40B4-BE49-F238E27FC236}">
                <a16:creationId xmlns:a16="http://schemas.microsoft.com/office/drawing/2014/main" id="{BF64FBEA-87A8-F956-BB6D-5A397CC03C2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2729"/>
            <a:ext cx="2545975" cy="940903"/>
          </a:xfrm>
          <a:prstGeom prst="rect">
            <a:avLst/>
          </a:prstGeom>
        </p:spPr>
      </p:pic>
    </p:spTree>
    <p:extLst>
      <p:ext uri="{BB962C8B-B14F-4D97-AF65-F5344CB8AC3E}">
        <p14:creationId xmlns:p14="http://schemas.microsoft.com/office/powerpoint/2010/main" val="1998145154"/>
      </p:ext>
    </p:extLst>
  </p:cSld>
  <p:clrMapOvr>
    <a:overrideClrMapping bg1="lt1" tx1="dk1" bg2="lt2" tx2="dk2" accent1="accent1" accent2="accent2" accent3="accent3" accent4="accent4" accent5="accent5" accent6="accent6" hlink="hlink" folHlink="folHlink"/>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tsikko + sisältö A">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24" name="Dian numeron paikkamerkki 5">
            <a:extLst>
              <a:ext uri="{FF2B5EF4-FFF2-40B4-BE49-F238E27FC236}">
                <a16:creationId xmlns:a16="http://schemas.microsoft.com/office/drawing/2014/main" id="{61C20F83-4E00-0071-427B-42FA2C9EA7EF}"/>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29" name="Otsikon paikkamerkki 1">
            <a:extLst>
              <a:ext uri="{FF2B5EF4-FFF2-40B4-BE49-F238E27FC236}">
                <a16:creationId xmlns:a16="http://schemas.microsoft.com/office/drawing/2014/main" id="{FB884CB6-9A39-C238-2D0D-13DD5BFA5C99}"/>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0" name="Tekstin paikkamerkki 2">
            <a:extLst>
              <a:ext uri="{FF2B5EF4-FFF2-40B4-BE49-F238E27FC236}">
                <a16:creationId xmlns:a16="http://schemas.microsoft.com/office/drawing/2014/main" id="{38C7172A-A875-5715-2779-A584515A1507}"/>
              </a:ext>
            </a:extLst>
          </p:cNvPr>
          <p:cNvSpPr>
            <a:spLocks noGrp="1"/>
          </p:cNvSpPr>
          <p:nvPr>
            <p:ph idx="1"/>
          </p:nvPr>
        </p:nvSpPr>
        <p:spPr>
          <a:xfrm>
            <a:off x="729050" y="2205682"/>
            <a:ext cx="10733902" cy="3577280"/>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8" name="Graphic 12">
            <a:extLst>
              <a:ext uri="{FF2B5EF4-FFF2-40B4-BE49-F238E27FC236}">
                <a16:creationId xmlns:a16="http://schemas.microsoft.com/office/drawing/2014/main" id="{A6CECD98-238F-49BA-959C-E8ACFEE3561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93645" y="5969000"/>
            <a:ext cx="2376257" cy="878181"/>
          </a:xfrm>
          <a:prstGeom prst="rect">
            <a:avLst/>
          </a:prstGeom>
        </p:spPr>
      </p:pic>
    </p:spTree>
    <p:extLst>
      <p:ext uri="{BB962C8B-B14F-4D97-AF65-F5344CB8AC3E}">
        <p14:creationId xmlns:p14="http://schemas.microsoft.com/office/powerpoint/2010/main" val="1366674061"/>
      </p:ext>
    </p:extLst>
  </p:cSld>
  <p:clrMapOvr>
    <a:overrideClrMapping bg1="lt1" tx1="dk1" bg2="lt2" tx2="dk2" accent1="accent1" accent2="accent2" accent3="accent3" accent4="accent4" accent5="accent5" accent6="accent6" hlink="hlink" folHlink="folHlink"/>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sältö A">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1068859"/>
            <a:ext cx="10733902" cy="4714103"/>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 name="Dian numeron paikkamerkki 5">
            <a:extLst>
              <a:ext uri="{FF2B5EF4-FFF2-40B4-BE49-F238E27FC236}">
                <a16:creationId xmlns:a16="http://schemas.microsoft.com/office/drawing/2014/main" id="{603D0AAD-B895-82E8-9A5D-FE83F02E5EEA}"/>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pic>
        <p:nvPicPr>
          <p:cNvPr id="7" name="Graphic 12">
            <a:extLst>
              <a:ext uri="{FF2B5EF4-FFF2-40B4-BE49-F238E27FC236}">
                <a16:creationId xmlns:a16="http://schemas.microsoft.com/office/drawing/2014/main" id="{7F05987D-63E5-4E3C-B595-41F8E61428B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93645" y="5969000"/>
            <a:ext cx="2376257" cy="878181"/>
          </a:xfrm>
          <a:prstGeom prst="rect">
            <a:avLst/>
          </a:prstGeom>
        </p:spPr>
      </p:pic>
    </p:spTree>
    <p:extLst>
      <p:ext uri="{BB962C8B-B14F-4D97-AF65-F5344CB8AC3E}">
        <p14:creationId xmlns:p14="http://schemas.microsoft.com/office/powerpoint/2010/main" val="3376197505"/>
      </p:ext>
    </p:extLst>
  </p:cSld>
  <p:clrMapOvr>
    <a:overrideClrMapping bg1="lt1" tx1="dk1" bg2="lt2" tx2="dk2" accent1="accent1" accent2="accent2" accent3="accent3" accent4="accent4" accent5="accent5" accent6="accent6" hlink="hlink" folHlink="folHlink"/>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tsikko + sisältö B">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21" name="Graphic 9">
            <a:extLst>
              <a:ext uri="{FF2B5EF4-FFF2-40B4-BE49-F238E27FC236}">
                <a16:creationId xmlns:a16="http://schemas.microsoft.com/office/drawing/2014/main" id="{6D3FF64A-9C8F-38E9-D5FA-637A18580B7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2729"/>
            <a:ext cx="2545975" cy="940903"/>
          </a:xfrm>
          <a:prstGeom prst="rect">
            <a:avLst/>
          </a:prstGeom>
        </p:spPr>
      </p:pic>
      <p:sp>
        <p:nvSpPr>
          <p:cNvPr id="22" name="Otsikon paikkamerkki 1">
            <a:extLst>
              <a:ext uri="{FF2B5EF4-FFF2-40B4-BE49-F238E27FC236}">
                <a16:creationId xmlns:a16="http://schemas.microsoft.com/office/drawing/2014/main" id="{B5D2157C-71B7-F58D-E443-2F285EBA1FC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2205682"/>
            <a:ext cx="10733902" cy="410511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 name="Dian numeron paikkamerkki 5">
            <a:extLst>
              <a:ext uri="{FF2B5EF4-FFF2-40B4-BE49-F238E27FC236}">
                <a16:creationId xmlns:a16="http://schemas.microsoft.com/office/drawing/2014/main" id="{1EF4E6C0-477C-3B25-6112-341A984A0990}"/>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Tree>
    <p:extLst>
      <p:ext uri="{BB962C8B-B14F-4D97-AF65-F5344CB8AC3E}">
        <p14:creationId xmlns:p14="http://schemas.microsoft.com/office/powerpoint/2010/main" val="1090594394"/>
      </p:ext>
    </p:extLst>
  </p:cSld>
  <p:clrMapOvr>
    <a:overrideClrMapping bg1="lt1" tx1="dk1" bg2="lt2" tx2="dk2" accent1="accent1" accent2="accent2" accent3="accent3" accent4="accent4" accent5="accent5" accent6="accent6" hlink="hlink" folHlink="folHlink"/>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Sisältö 1">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1068859"/>
            <a:ext cx="10733902" cy="5241941"/>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2" name="Graphic 9">
            <a:extLst>
              <a:ext uri="{FF2B5EF4-FFF2-40B4-BE49-F238E27FC236}">
                <a16:creationId xmlns:a16="http://schemas.microsoft.com/office/drawing/2014/main" id="{D94DC4CA-D3C2-E48B-6EB9-66EA0A5264B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2729"/>
            <a:ext cx="2545975" cy="940903"/>
          </a:xfrm>
          <a:prstGeom prst="rect">
            <a:avLst/>
          </a:prstGeom>
        </p:spPr>
      </p:pic>
      <p:sp>
        <p:nvSpPr>
          <p:cNvPr id="3" name="Dian numeron paikkamerkki 5">
            <a:extLst>
              <a:ext uri="{FF2B5EF4-FFF2-40B4-BE49-F238E27FC236}">
                <a16:creationId xmlns:a16="http://schemas.microsoft.com/office/drawing/2014/main" id="{E4D14729-2B64-C82E-CF63-A5019AB9407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Tree>
    <p:extLst>
      <p:ext uri="{BB962C8B-B14F-4D97-AF65-F5344CB8AC3E}">
        <p14:creationId xmlns:p14="http://schemas.microsoft.com/office/powerpoint/2010/main" val="3799379382"/>
      </p:ext>
    </p:extLst>
  </p:cSld>
  <p:clrMapOvr>
    <a:overrideClrMapping bg1="lt1" tx1="dk1" bg2="lt2" tx2="dk2" accent1="accent1" accent2="accent2" accent3="accent3" accent4="accent4" accent5="accent5" accent6="accent6" hlink="hlink" folHlink="folHlink"/>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tsikko ja sisältö 2">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pic>
        <p:nvPicPr>
          <p:cNvPr id="5" name="Kuva 3">
            <a:extLst>
              <a:ext uri="{FF2B5EF4-FFF2-40B4-BE49-F238E27FC236}">
                <a16:creationId xmlns:a16="http://schemas.microsoft.com/office/drawing/2014/main" id="{F1EDE62C-6139-558D-B9E7-6C3FD9E3ED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7" name="Picture 9">
            <a:extLst>
              <a:ext uri="{FF2B5EF4-FFF2-40B4-BE49-F238E27FC236}">
                <a16:creationId xmlns:a16="http://schemas.microsoft.com/office/drawing/2014/main" id="{724B260A-AB49-4258-ACB6-6DC75A949103}"/>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12" name="Otsikon paikkamerkki 1">
            <a:extLst>
              <a:ext uri="{FF2B5EF4-FFF2-40B4-BE49-F238E27FC236}">
                <a16:creationId xmlns:a16="http://schemas.microsoft.com/office/drawing/2014/main" id="{B998DEF8-A2D6-3C3D-CC4B-7D406593FAD4}"/>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3" name="Tekstin paikkamerkki 2">
            <a:extLst>
              <a:ext uri="{FF2B5EF4-FFF2-40B4-BE49-F238E27FC236}">
                <a16:creationId xmlns:a16="http://schemas.microsoft.com/office/drawing/2014/main" id="{170EACB8-A1A1-2C59-CCEA-DFE507BA8458}"/>
              </a:ext>
            </a:extLst>
          </p:cNvPr>
          <p:cNvSpPr>
            <a:spLocks noGrp="1"/>
          </p:cNvSpPr>
          <p:nvPr>
            <p:ph idx="1"/>
          </p:nvPr>
        </p:nvSpPr>
        <p:spPr>
          <a:xfrm>
            <a:off x="729050" y="2205682"/>
            <a:ext cx="10733902" cy="3577280"/>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8" name="Graphic 12">
            <a:extLst>
              <a:ext uri="{FF2B5EF4-FFF2-40B4-BE49-F238E27FC236}">
                <a16:creationId xmlns:a16="http://schemas.microsoft.com/office/drawing/2014/main" id="{239DB531-CDB4-47E6-A12E-30537CBD871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93645" y="5969000"/>
            <a:ext cx="2376257" cy="878181"/>
          </a:xfrm>
          <a:prstGeom prst="rect">
            <a:avLst/>
          </a:prstGeom>
        </p:spPr>
      </p:pic>
    </p:spTree>
    <p:extLst>
      <p:ext uri="{BB962C8B-B14F-4D97-AF65-F5344CB8AC3E}">
        <p14:creationId xmlns:p14="http://schemas.microsoft.com/office/powerpoint/2010/main" val="1370153208"/>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yhja">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pic>
        <p:nvPicPr>
          <p:cNvPr id="3" name="Kuva 3">
            <a:extLst>
              <a:ext uri="{FF2B5EF4-FFF2-40B4-BE49-F238E27FC236}">
                <a16:creationId xmlns:a16="http://schemas.microsoft.com/office/drawing/2014/main" id="{649046D2-84AB-798A-2D4E-F17CE93BD43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7" name="Picture 9">
            <a:extLst>
              <a:ext uri="{FF2B5EF4-FFF2-40B4-BE49-F238E27FC236}">
                <a16:creationId xmlns:a16="http://schemas.microsoft.com/office/drawing/2014/main" id="{3FCCF062-5BB3-D5A6-E85D-3AFD61E10F2B}"/>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8" name="Otsikon paikkamerkki 1">
            <a:extLst>
              <a:ext uri="{FF2B5EF4-FFF2-40B4-BE49-F238E27FC236}">
                <a16:creationId xmlns:a16="http://schemas.microsoft.com/office/drawing/2014/main" id="{8643E95F-67F2-0AC3-79A7-50065900B4B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9" name="Tekstin paikkamerkki 2">
            <a:extLst>
              <a:ext uri="{FF2B5EF4-FFF2-40B4-BE49-F238E27FC236}">
                <a16:creationId xmlns:a16="http://schemas.microsoft.com/office/drawing/2014/main" id="{3F4C6C30-4D35-1B1D-2076-1330D7F4B106}"/>
              </a:ext>
            </a:extLst>
          </p:cNvPr>
          <p:cNvSpPr>
            <a:spLocks noGrp="1"/>
          </p:cNvSpPr>
          <p:nvPr>
            <p:ph idx="1"/>
          </p:nvPr>
        </p:nvSpPr>
        <p:spPr>
          <a:xfrm>
            <a:off x="729050" y="2205682"/>
            <a:ext cx="10733902" cy="4034182"/>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0" name="Graphic 9">
            <a:extLst>
              <a:ext uri="{FF2B5EF4-FFF2-40B4-BE49-F238E27FC236}">
                <a16:creationId xmlns:a16="http://schemas.microsoft.com/office/drawing/2014/main" id="{B1BF5175-2D01-4442-A98F-AD8DA27776A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2729"/>
            <a:ext cx="2545975" cy="940903"/>
          </a:xfrm>
          <a:prstGeom prst="rect">
            <a:avLst/>
          </a:prstGeom>
        </p:spPr>
      </p:pic>
    </p:spTree>
    <p:extLst>
      <p:ext uri="{BB962C8B-B14F-4D97-AF65-F5344CB8AC3E}">
        <p14:creationId xmlns:p14="http://schemas.microsoft.com/office/powerpoint/2010/main" val="181847151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lapalkki">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5D50CF26-EA0A-4EF9-AF40-446C7E759D7F}"/>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Kuva, joka sisältää kohteen teksti, clipart-kuva&#10;&#10;Kuvaus luotu automaattisesti">
            <a:extLst>
              <a:ext uri="{FF2B5EF4-FFF2-40B4-BE49-F238E27FC236}">
                <a16:creationId xmlns:a16="http://schemas.microsoft.com/office/drawing/2014/main" id="{4FB7DA4D-D3CB-4B38-800B-E9B7AFDD7CD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05716" y="6085155"/>
            <a:ext cx="1556434" cy="421663"/>
          </a:xfrm>
          <a:prstGeom prst="rect">
            <a:avLst/>
          </a:prstGeom>
        </p:spPr>
      </p:pic>
      <p:pic>
        <p:nvPicPr>
          <p:cNvPr id="8" name="Kuva 10">
            <a:extLst>
              <a:ext uri="{FF2B5EF4-FFF2-40B4-BE49-F238E27FC236}">
                <a16:creationId xmlns:a16="http://schemas.microsoft.com/office/drawing/2014/main" id="{6EDEA8EE-7FB0-4C86-BBAA-160D7D6B513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493793" y="6036919"/>
            <a:ext cx="2612414" cy="548072"/>
          </a:xfrm>
          <a:prstGeom prst="rect">
            <a:avLst/>
          </a:prstGeom>
        </p:spPr>
      </p:pic>
      <p:pic>
        <p:nvPicPr>
          <p:cNvPr id="23" name="Graphic 22">
            <a:extLst>
              <a:ext uri="{FF2B5EF4-FFF2-40B4-BE49-F238E27FC236}">
                <a16:creationId xmlns:a16="http://schemas.microsoft.com/office/drawing/2014/main" id="{D62F93C6-1BDA-476F-9410-7A702405D7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0135" y="5857908"/>
            <a:ext cx="2471728" cy="913465"/>
          </a:xfrm>
          <a:prstGeom prst="rect">
            <a:avLst/>
          </a:prstGeom>
        </p:spPr>
      </p:pic>
      <p:sp>
        <p:nvSpPr>
          <p:cNvPr id="10" name="Suorakulmio 9">
            <a:extLst>
              <a:ext uri="{FF2B5EF4-FFF2-40B4-BE49-F238E27FC236}">
                <a16:creationId xmlns:a16="http://schemas.microsoft.com/office/drawing/2014/main" id="{A1BB1D19-1441-43E4-B8D2-E4AF42923B3A}"/>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a:extLst>
              <a:ext uri="{FF2B5EF4-FFF2-40B4-BE49-F238E27FC236}">
                <a16:creationId xmlns:a16="http://schemas.microsoft.com/office/drawing/2014/main" id="{71FF5DC9-2E44-4DCD-B2F7-12EDAACE2999}"/>
              </a:ext>
            </a:extLst>
          </p:cNvPr>
          <p:cNvPicPr>
            <a:picLocks noChangeAspect="1"/>
          </p:cNvPicPr>
          <p:nvPr/>
        </p:nvPicPr>
        <p:blipFill>
          <a:blip r:embed="rId5"/>
          <a:stretch>
            <a:fillRect/>
          </a:stretch>
        </p:blipFill>
        <p:spPr>
          <a:xfrm>
            <a:off x="9493793" y="6036919"/>
            <a:ext cx="2612414" cy="548072"/>
          </a:xfrm>
          <a:prstGeom prst="rect">
            <a:avLst/>
          </a:prstGeom>
        </p:spPr>
      </p:pic>
      <p:pic>
        <p:nvPicPr>
          <p:cNvPr id="12" name="Graphic 22">
            <a:extLst>
              <a:ext uri="{FF2B5EF4-FFF2-40B4-BE49-F238E27FC236}">
                <a16:creationId xmlns:a16="http://schemas.microsoft.com/office/drawing/2014/main" id="{056C561C-E046-487D-9BC0-D2DA243B50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5" name="Kuva 8" descr="Kuva, joka sisältää kohteen teksti, clipart-kuva&#10;&#10;Kuvaus luotu automaattisesti">
            <a:extLst>
              <a:ext uri="{FF2B5EF4-FFF2-40B4-BE49-F238E27FC236}">
                <a16:creationId xmlns:a16="http://schemas.microsoft.com/office/drawing/2014/main" id="{150E644E-4844-4CC6-85BC-64134422CB5A}"/>
              </a:ext>
            </a:extLst>
          </p:cNvPr>
          <p:cNvPicPr>
            <a:picLocks noChangeAspect="1"/>
          </p:cNvPicPr>
          <p:nvPr/>
        </p:nvPicPr>
        <p:blipFill>
          <a:blip r:embed="rId2"/>
          <a:stretch>
            <a:fillRect/>
          </a:stretch>
        </p:blipFill>
        <p:spPr>
          <a:xfrm>
            <a:off x="369801" y="6100123"/>
            <a:ext cx="1556434" cy="421663"/>
          </a:xfrm>
          <a:prstGeom prst="rect">
            <a:avLst/>
          </a:prstGeom>
        </p:spPr>
      </p:pic>
      <p:sp>
        <p:nvSpPr>
          <p:cNvPr id="13" name="Suorakulmio 12">
            <a:extLst>
              <a:ext uri="{FF2B5EF4-FFF2-40B4-BE49-F238E27FC236}">
                <a16:creationId xmlns:a16="http://schemas.microsoft.com/office/drawing/2014/main" id="{B3335463-CC52-41B3-953D-B541FCE5FD65}"/>
              </a:ext>
            </a:extLst>
          </p:cNvPr>
          <p:cNvSpPr/>
          <p:nvPr userDrawn="1"/>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6" name="Graphic 22">
            <a:extLst>
              <a:ext uri="{FF2B5EF4-FFF2-40B4-BE49-F238E27FC236}">
                <a16:creationId xmlns:a16="http://schemas.microsoft.com/office/drawing/2014/main" id="{CA0588B8-4696-496E-BA31-0A6C7DA45FD8}"/>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4860135" y="5857908"/>
            <a:ext cx="2471728" cy="913465"/>
          </a:xfrm>
          <a:prstGeom prst="rect">
            <a:avLst/>
          </a:prstGeom>
        </p:spPr>
      </p:pic>
      <p:pic>
        <p:nvPicPr>
          <p:cNvPr id="4" name="Kuva 10">
            <a:extLst>
              <a:ext uri="{FF2B5EF4-FFF2-40B4-BE49-F238E27FC236}">
                <a16:creationId xmlns:a16="http://schemas.microsoft.com/office/drawing/2014/main" id="{7E83C67E-FCE3-D842-0DA8-81AFBE6CFB46}"/>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9785196" y="6080580"/>
            <a:ext cx="2373347" cy="497917"/>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7308C105-1794-C05E-A49C-2283A555E95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6352" y="6075004"/>
            <a:ext cx="1669739" cy="452358"/>
          </a:xfrm>
          <a:prstGeom prst="rect">
            <a:avLst/>
          </a:prstGeom>
        </p:spPr>
      </p:pic>
      <p:sp>
        <p:nvSpPr>
          <p:cNvPr id="6" name="Otsikon paikkamerkki 1">
            <a:extLst>
              <a:ext uri="{FF2B5EF4-FFF2-40B4-BE49-F238E27FC236}">
                <a16:creationId xmlns:a16="http://schemas.microsoft.com/office/drawing/2014/main" id="{FCAFE89C-989E-318F-56A6-0B35B5E96E04}"/>
              </a:ext>
            </a:extLst>
          </p:cNvPr>
          <p:cNvSpPr>
            <a:spLocks noGrp="1"/>
          </p:cNvSpPr>
          <p:nvPr>
            <p:ph type="title"/>
          </p:nvPr>
        </p:nvSpPr>
        <p:spPr>
          <a:xfrm>
            <a:off x="729049" y="351182"/>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8" name="Tekstin paikkamerkki 2">
            <a:extLst>
              <a:ext uri="{FF2B5EF4-FFF2-40B4-BE49-F238E27FC236}">
                <a16:creationId xmlns:a16="http://schemas.microsoft.com/office/drawing/2014/main" id="{B13E2754-F021-B4EE-170C-09240F652EAF}"/>
              </a:ext>
            </a:extLst>
          </p:cNvPr>
          <p:cNvSpPr>
            <a:spLocks noGrp="1"/>
          </p:cNvSpPr>
          <p:nvPr>
            <p:ph idx="1"/>
          </p:nvPr>
        </p:nvSpPr>
        <p:spPr>
          <a:xfrm>
            <a:off x="729050" y="1481826"/>
            <a:ext cx="10733902" cy="397049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967690920"/>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ivupalkki + otsikko + sisältö">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7" name="Suorakulmio 6">
            <a:extLst>
              <a:ext uri="{FF2B5EF4-FFF2-40B4-BE49-F238E27FC236}">
                <a16:creationId xmlns:a16="http://schemas.microsoft.com/office/drawing/2014/main" id="{51D524E7-29C5-4A55-8997-73D42268C6BA}"/>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tsikko 1">
            <a:extLst>
              <a:ext uri="{FF2B5EF4-FFF2-40B4-BE49-F238E27FC236}">
                <a16:creationId xmlns:a16="http://schemas.microsoft.com/office/drawing/2014/main" id="{008C4DDD-4F28-4974-B344-97E4E02DC20C}"/>
              </a:ext>
            </a:extLst>
          </p:cNvPr>
          <p:cNvSpPr>
            <a:spLocks noGrp="1"/>
          </p:cNvSpPr>
          <p:nvPr>
            <p:ph type="title"/>
          </p:nvPr>
        </p:nvSpPr>
        <p:spPr>
          <a:xfrm>
            <a:off x="3954161" y="863222"/>
            <a:ext cx="7494373" cy="1546345"/>
          </a:xfrm>
          <a:prstGeom prst="rect">
            <a:avLst/>
          </a:prstGeom>
        </p:spPr>
        <p:txBody>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1" name="Sisällön paikkamerkki 2">
            <a:extLst>
              <a:ext uri="{FF2B5EF4-FFF2-40B4-BE49-F238E27FC236}">
                <a16:creationId xmlns:a16="http://schemas.microsoft.com/office/drawing/2014/main" id="{BE12013B-998C-408A-B7AC-CE961D4A7898}"/>
              </a:ext>
            </a:extLst>
          </p:cNvPr>
          <p:cNvSpPr>
            <a:spLocks noGrp="1"/>
          </p:cNvSpPr>
          <p:nvPr>
            <p:ph idx="1"/>
          </p:nvPr>
        </p:nvSpPr>
        <p:spPr>
          <a:xfrm>
            <a:off x="3954162" y="2409568"/>
            <a:ext cx="7494372" cy="3497765"/>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2" name="Graphic 11">
            <a:extLst>
              <a:ext uri="{FF2B5EF4-FFF2-40B4-BE49-F238E27FC236}">
                <a16:creationId xmlns:a16="http://schemas.microsoft.com/office/drawing/2014/main" id="{9D1C8EDD-4BA5-05ED-1D27-955260FAFF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3423" y="5907334"/>
            <a:ext cx="2376257" cy="878182"/>
          </a:xfrm>
          <a:prstGeom prst="rect">
            <a:avLst/>
          </a:prstGeom>
        </p:spPr>
      </p:pic>
      <p:pic>
        <p:nvPicPr>
          <p:cNvPr id="3" name="Picture 9">
            <a:extLst>
              <a:ext uri="{FF2B5EF4-FFF2-40B4-BE49-F238E27FC236}">
                <a16:creationId xmlns:a16="http://schemas.microsoft.com/office/drawing/2014/main" id="{94D3058E-31A0-E894-CD2B-AFF166DBE4FD}"/>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4" name="Kuva 6" descr="Kuva, joka sisältää kohteen teksti, clipart-kuva&#10;&#10;Kuvaus luotu automaattisesti">
            <a:extLst>
              <a:ext uri="{FF2B5EF4-FFF2-40B4-BE49-F238E27FC236}">
                <a16:creationId xmlns:a16="http://schemas.microsoft.com/office/drawing/2014/main" id="{D2D65F4B-EEE4-3C83-1291-256BCD70997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spTree>
    <p:extLst>
      <p:ext uri="{BB962C8B-B14F-4D97-AF65-F5344CB8AC3E}">
        <p14:creationId xmlns:p14="http://schemas.microsoft.com/office/powerpoint/2010/main" val="3466987136"/>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ivupalkki + sisältö">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7" name="Suorakulmio 6">
            <a:extLst>
              <a:ext uri="{FF2B5EF4-FFF2-40B4-BE49-F238E27FC236}">
                <a16:creationId xmlns:a16="http://schemas.microsoft.com/office/drawing/2014/main" id="{51D524E7-29C5-4A55-8997-73D42268C6BA}"/>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isällön paikkamerkki 2">
            <a:extLst>
              <a:ext uri="{FF2B5EF4-FFF2-40B4-BE49-F238E27FC236}">
                <a16:creationId xmlns:a16="http://schemas.microsoft.com/office/drawing/2014/main" id="{BE12013B-998C-408A-B7AC-CE961D4A7898}"/>
              </a:ext>
            </a:extLst>
          </p:cNvPr>
          <p:cNvSpPr>
            <a:spLocks noGrp="1"/>
          </p:cNvSpPr>
          <p:nvPr>
            <p:ph idx="1"/>
          </p:nvPr>
        </p:nvSpPr>
        <p:spPr>
          <a:xfrm>
            <a:off x="3954162" y="1037968"/>
            <a:ext cx="7494372" cy="4869365"/>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3" name="Picture 9">
            <a:extLst>
              <a:ext uri="{FF2B5EF4-FFF2-40B4-BE49-F238E27FC236}">
                <a16:creationId xmlns:a16="http://schemas.microsoft.com/office/drawing/2014/main" id="{94D3058E-31A0-E894-CD2B-AFF166DBE4FD}"/>
              </a:ext>
            </a:extLst>
          </p:cNvPr>
          <p:cNvPicPr>
            <a:picLocks noChangeAspect="1"/>
          </p:cNvPicPr>
          <p:nvPr userDrawn="1"/>
        </p:nvPicPr>
        <p:blipFill>
          <a:blip r:embed="rId2"/>
          <a:stretch>
            <a:fillRect/>
          </a:stretch>
        </p:blipFill>
        <p:spPr>
          <a:xfrm>
            <a:off x="9807500" y="278438"/>
            <a:ext cx="2373358" cy="497918"/>
          </a:xfrm>
          <a:prstGeom prst="rect">
            <a:avLst/>
          </a:prstGeom>
        </p:spPr>
      </p:pic>
      <p:pic>
        <p:nvPicPr>
          <p:cNvPr id="4" name="Kuva 6" descr="Kuva, joka sisältää kohteen teksti, clipart-kuva&#10;&#10;Kuvaus luotu automaattisesti">
            <a:extLst>
              <a:ext uri="{FF2B5EF4-FFF2-40B4-BE49-F238E27FC236}">
                <a16:creationId xmlns:a16="http://schemas.microsoft.com/office/drawing/2014/main" id="{D2D65F4B-EEE4-3C83-1291-256BCD70997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pic>
        <p:nvPicPr>
          <p:cNvPr id="8" name="Graphic 11">
            <a:extLst>
              <a:ext uri="{FF2B5EF4-FFF2-40B4-BE49-F238E27FC236}">
                <a16:creationId xmlns:a16="http://schemas.microsoft.com/office/drawing/2014/main" id="{1461B580-60CB-4815-BC7C-BA45A704033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13423" y="5907334"/>
            <a:ext cx="2376257" cy="878182"/>
          </a:xfrm>
          <a:prstGeom prst="rect">
            <a:avLst/>
          </a:prstGeom>
        </p:spPr>
      </p:pic>
    </p:spTree>
    <p:extLst>
      <p:ext uri="{BB962C8B-B14F-4D97-AF65-F5344CB8AC3E}">
        <p14:creationId xmlns:p14="http://schemas.microsoft.com/office/powerpoint/2010/main" val="1636063226"/>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uvadia 1">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6CFFAD6A-D8D1-419D-A43A-8361C3211037}"/>
              </a:ext>
            </a:extLst>
          </p:cNvPr>
          <p:cNvSpPr/>
          <p:nvPr userDrawn="1"/>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54908" y="952695"/>
            <a:ext cx="4840820" cy="4882156"/>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Lisää kuva napsauttamalla kuvaketta</a:t>
            </a:r>
          </a:p>
        </p:txBody>
      </p:sp>
      <p:pic>
        <p:nvPicPr>
          <p:cNvPr id="4" name="Picture 9">
            <a:extLst>
              <a:ext uri="{FF2B5EF4-FFF2-40B4-BE49-F238E27FC236}">
                <a16:creationId xmlns:a16="http://schemas.microsoft.com/office/drawing/2014/main" id="{128175A4-4FB9-B631-0C8F-CD49FED5217E}"/>
              </a:ext>
            </a:extLst>
          </p:cNvPr>
          <p:cNvPicPr>
            <a:picLocks noChangeAspect="1"/>
          </p:cNvPicPr>
          <p:nvPr userDrawn="1"/>
        </p:nvPicPr>
        <p:blipFill>
          <a:blip r:embed="rId2"/>
          <a:stretch>
            <a:fillRect/>
          </a:stretch>
        </p:blipFill>
        <p:spPr>
          <a:xfrm>
            <a:off x="9807500" y="278438"/>
            <a:ext cx="2373358" cy="497918"/>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4CEC803B-F82C-885E-C135-954C1B08C28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sp>
        <p:nvSpPr>
          <p:cNvPr id="6" name="Otsikko 1">
            <a:extLst>
              <a:ext uri="{FF2B5EF4-FFF2-40B4-BE49-F238E27FC236}">
                <a16:creationId xmlns:a16="http://schemas.microsoft.com/office/drawing/2014/main" id="{17321BD1-54FD-FC78-A4FC-EFBF3748ABFA}"/>
              </a:ext>
            </a:extLst>
          </p:cNvPr>
          <p:cNvSpPr>
            <a:spLocks noGrp="1"/>
          </p:cNvSpPr>
          <p:nvPr>
            <p:ph type="title"/>
          </p:nvPr>
        </p:nvSpPr>
        <p:spPr>
          <a:xfrm>
            <a:off x="5894172" y="952695"/>
            <a:ext cx="5554362" cy="1456872"/>
          </a:xfrm>
          <a:prstGeom prst="rect">
            <a:avLst/>
          </a:prstGeom>
        </p:spPr>
        <p:txBody>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8" name="Sisällön paikkamerkki 2">
            <a:extLst>
              <a:ext uri="{FF2B5EF4-FFF2-40B4-BE49-F238E27FC236}">
                <a16:creationId xmlns:a16="http://schemas.microsoft.com/office/drawing/2014/main" id="{CC43228A-94A4-36A8-C597-43DF3BA0E36E}"/>
              </a:ext>
            </a:extLst>
          </p:cNvPr>
          <p:cNvSpPr>
            <a:spLocks noGrp="1"/>
          </p:cNvSpPr>
          <p:nvPr>
            <p:ph idx="1"/>
          </p:nvPr>
        </p:nvSpPr>
        <p:spPr>
          <a:xfrm>
            <a:off x="5894172" y="2409568"/>
            <a:ext cx="5554361" cy="3425283"/>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0" name="Graphic 11">
            <a:extLst>
              <a:ext uri="{FF2B5EF4-FFF2-40B4-BE49-F238E27FC236}">
                <a16:creationId xmlns:a16="http://schemas.microsoft.com/office/drawing/2014/main" id="{A40316EF-68A4-4F81-A4C4-4DB7A10C1D0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13423" y="5907334"/>
            <a:ext cx="2376257" cy="878182"/>
          </a:xfrm>
          <a:prstGeom prst="rect">
            <a:avLst/>
          </a:prstGeom>
        </p:spPr>
      </p:pic>
    </p:spTree>
    <p:extLst>
      <p:ext uri="{BB962C8B-B14F-4D97-AF65-F5344CB8AC3E}">
        <p14:creationId xmlns:p14="http://schemas.microsoft.com/office/powerpoint/2010/main" val="1872547263"/>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uvadia 1 B">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6CFFAD6A-D8D1-419D-A43A-8361C3211037}"/>
              </a:ext>
            </a:extLst>
          </p:cNvPr>
          <p:cNvSpPr/>
          <p:nvPr userDrawn="1"/>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54908" y="952695"/>
            <a:ext cx="4840820" cy="4882156"/>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endParaRPr lang="fi-FI" dirty="0"/>
          </a:p>
        </p:txBody>
      </p:sp>
      <p:pic>
        <p:nvPicPr>
          <p:cNvPr id="4" name="Picture 9">
            <a:extLst>
              <a:ext uri="{FF2B5EF4-FFF2-40B4-BE49-F238E27FC236}">
                <a16:creationId xmlns:a16="http://schemas.microsoft.com/office/drawing/2014/main" id="{128175A4-4FB9-B631-0C8F-CD49FED5217E}"/>
              </a:ext>
            </a:extLst>
          </p:cNvPr>
          <p:cNvPicPr>
            <a:picLocks noChangeAspect="1"/>
          </p:cNvPicPr>
          <p:nvPr userDrawn="1"/>
        </p:nvPicPr>
        <p:blipFill>
          <a:blip r:embed="rId2"/>
          <a:stretch>
            <a:fillRect/>
          </a:stretch>
        </p:blipFill>
        <p:spPr>
          <a:xfrm>
            <a:off x="9807500" y="278438"/>
            <a:ext cx="2373358" cy="497918"/>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4CEC803B-F82C-885E-C135-954C1B08C28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sp>
        <p:nvSpPr>
          <p:cNvPr id="8" name="Sisällön paikkamerkki 2">
            <a:extLst>
              <a:ext uri="{FF2B5EF4-FFF2-40B4-BE49-F238E27FC236}">
                <a16:creationId xmlns:a16="http://schemas.microsoft.com/office/drawing/2014/main" id="{CC43228A-94A4-36A8-C597-43DF3BA0E36E}"/>
              </a:ext>
            </a:extLst>
          </p:cNvPr>
          <p:cNvSpPr>
            <a:spLocks noGrp="1"/>
          </p:cNvSpPr>
          <p:nvPr>
            <p:ph idx="1"/>
          </p:nvPr>
        </p:nvSpPr>
        <p:spPr>
          <a:xfrm>
            <a:off x="5894172" y="952696"/>
            <a:ext cx="5554361" cy="4882156"/>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0" name="Graphic 11">
            <a:extLst>
              <a:ext uri="{FF2B5EF4-FFF2-40B4-BE49-F238E27FC236}">
                <a16:creationId xmlns:a16="http://schemas.microsoft.com/office/drawing/2014/main" id="{6948F12D-45C7-4858-BA03-96F5E65D068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13423" y="5907334"/>
            <a:ext cx="2376257" cy="878182"/>
          </a:xfrm>
          <a:prstGeom prst="rect">
            <a:avLst/>
          </a:prstGeom>
        </p:spPr>
      </p:pic>
    </p:spTree>
    <p:extLst>
      <p:ext uri="{BB962C8B-B14F-4D97-AF65-F5344CB8AC3E}">
        <p14:creationId xmlns:p14="http://schemas.microsoft.com/office/powerpoint/2010/main" val="124895424"/>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Kuvadia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5648325" y="946290"/>
            <a:ext cx="5874351" cy="1463278"/>
          </a:xfrm>
          <a:prstGeom prst="rect">
            <a:avLst/>
          </a:prstGeom>
        </p:spPr>
        <p:txBody>
          <a:bodyPr>
            <a:normAutofit/>
          </a:bodyPr>
          <a:lstStyle>
            <a:lvl1pPr>
              <a:defRPr sz="3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4" name="Sisällön paikkamerkki 3">
            <a:extLst>
              <a:ext uri="{FF2B5EF4-FFF2-40B4-BE49-F238E27FC236}">
                <a16:creationId xmlns:a16="http://schemas.microsoft.com/office/drawing/2014/main" id="{290B30C2-D96B-C04E-B33F-2E0CF28B6C34}"/>
              </a:ext>
            </a:extLst>
          </p:cNvPr>
          <p:cNvSpPr>
            <a:spLocks noGrp="1"/>
          </p:cNvSpPr>
          <p:nvPr>
            <p:ph sz="half" idx="2"/>
          </p:nvPr>
        </p:nvSpPr>
        <p:spPr>
          <a:xfrm>
            <a:off x="5648325" y="2409568"/>
            <a:ext cx="5874351" cy="3502142"/>
          </a:xfrm>
          <a:prstGeom prst="rect">
            <a:avLst/>
          </a:prstGeom>
        </p:spPr>
        <p:txBody>
          <a:bodyPr>
            <a:normAutofit/>
          </a:bodyPr>
          <a:lstStyle>
            <a:lvl1pPr>
              <a:defRPr sz="1800">
                <a:latin typeface="Noto Sans" panose="020B0502040504020204" pitchFamily="34" charset="0"/>
                <a:ea typeface="Noto Sans" panose="020B0502040504020204" pitchFamily="34" charset="0"/>
                <a:cs typeface="Noto Sans" panose="020B0502040504020204" pitchFamily="34" charset="0"/>
              </a:defRPr>
            </a:lvl1pPr>
            <a:lvl2pPr>
              <a:defRPr sz="1600">
                <a:latin typeface="Noto Sans" panose="020B0502040504020204" pitchFamily="34" charset="0"/>
                <a:ea typeface="Noto Sans" panose="020B0502040504020204" pitchFamily="34" charset="0"/>
                <a:cs typeface="Noto Sans" panose="020B0502040504020204" pitchFamily="34" charset="0"/>
              </a:defRPr>
            </a:lvl2pPr>
            <a:lvl3pPr>
              <a:defRPr sz="1400">
                <a:latin typeface="Noto Sans" panose="020B0502040504020204" pitchFamily="34" charset="0"/>
                <a:ea typeface="Noto Sans" panose="020B0502040504020204" pitchFamily="34" charset="0"/>
                <a:cs typeface="Noto Sans" panose="020B0502040504020204" pitchFamily="34" charset="0"/>
              </a:defRPr>
            </a:lvl3pPr>
            <a:lvl4pPr>
              <a:defRPr sz="1200">
                <a:latin typeface="Noto Sans" panose="020B0502040504020204" pitchFamily="34" charset="0"/>
                <a:ea typeface="Noto Sans" panose="020B0502040504020204" pitchFamily="34" charset="0"/>
                <a:cs typeface="Noto Sans" panose="020B0502040504020204" pitchFamily="34" charset="0"/>
              </a:defRPr>
            </a:lvl4pPr>
            <a:lvl5pPr>
              <a:defRPr sz="12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69325" y="0"/>
            <a:ext cx="4702776" cy="6858000"/>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Lisää kuva napsauttamalla kuvaketta</a:t>
            </a:r>
          </a:p>
        </p:txBody>
      </p:sp>
      <p:pic>
        <p:nvPicPr>
          <p:cNvPr id="8" name="Graphic 4">
            <a:extLst>
              <a:ext uri="{FF2B5EF4-FFF2-40B4-BE49-F238E27FC236}">
                <a16:creationId xmlns:a16="http://schemas.microsoft.com/office/drawing/2014/main" id="{2B378085-D4F4-4EC6-B0AC-8B3006DF5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557610" y="6012534"/>
            <a:ext cx="2390766" cy="883544"/>
          </a:xfrm>
          <a:prstGeom prst="rect">
            <a:avLst/>
          </a:prstGeom>
        </p:spPr>
      </p:pic>
      <p:pic>
        <p:nvPicPr>
          <p:cNvPr id="10" name="Kuva 3">
            <a:extLst>
              <a:ext uri="{FF2B5EF4-FFF2-40B4-BE49-F238E27FC236}">
                <a16:creationId xmlns:a16="http://schemas.microsoft.com/office/drawing/2014/main" id="{52ACBD02-6184-4288-8268-4541F6D3581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723585" y="6140094"/>
            <a:ext cx="1664614" cy="450971"/>
          </a:xfrm>
          <a:prstGeom prst="rect">
            <a:avLst/>
          </a:prstGeom>
        </p:spPr>
      </p:pic>
      <p:pic>
        <p:nvPicPr>
          <p:cNvPr id="7" name="Picture 9">
            <a:extLst>
              <a:ext uri="{FF2B5EF4-FFF2-40B4-BE49-F238E27FC236}">
                <a16:creationId xmlns:a16="http://schemas.microsoft.com/office/drawing/2014/main" id="{3D37DE5F-F4D9-865A-B45B-34500FB4AB9F}"/>
              </a:ext>
            </a:extLst>
          </p:cNvPr>
          <p:cNvPicPr>
            <a:picLocks noChangeAspect="1"/>
          </p:cNvPicPr>
          <p:nvPr userDrawn="1"/>
        </p:nvPicPr>
        <p:blipFill>
          <a:blip r:embed="rId4"/>
          <a:stretch>
            <a:fillRect/>
          </a:stretch>
        </p:blipFill>
        <p:spPr>
          <a:xfrm>
            <a:off x="9807500" y="278438"/>
            <a:ext cx="2373358" cy="497918"/>
          </a:xfrm>
          <a:prstGeom prst="rect">
            <a:avLst/>
          </a:prstGeom>
        </p:spPr>
      </p:pic>
    </p:spTree>
    <p:extLst>
      <p:ext uri="{BB962C8B-B14F-4D97-AF65-F5344CB8AC3E}">
        <p14:creationId xmlns:p14="http://schemas.microsoft.com/office/powerpoint/2010/main" val="890211511"/>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Kuvadia 2 B">
    <p:spTree>
      <p:nvGrpSpPr>
        <p:cNvPr id="1" name=""/>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290B30C2-D96B-C04E-B33F-2E0CF28B6C34}"/>
              </a:ext>
            </a:extLst>
          </p:cNvPr>
          <p:cNvSpPr>
            <a:spLocks noGrp="1"/>
          </p:cNvSpPr>
          <p:nvPr>
            <p:ph sz="half" idx="2"/>
          </p:nvPr>
        </p:nvSpPr>
        <p:spPr>
          <a:xfrm>
            <a:off x="5648325" y="1050324"/>
            <a:ext cx="5874351" cy="4861386"/>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69325" y="0"/>
            <a:ext cx="4702776" cy="6858000"/>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endParaRPr lang="fi-FI" dirty="0"/>
          </a:p>
        </p:txBody>
      </p:sp>
      <p:pic>
        <p:nvPicPr>
          <p:cNvPr id="10" name="Kuva 3">
            <a:extLst>
              <a:ext uri="{FF2B5EF4-FFF2-40B4-BE49-F238E27FC236}">
                <a16:creationId xmlns:a16="http://schemas.microsoft.com/office/drawing/2014/main" id="{52ACBD02-6184-4288-8268-4541F6D3581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723585" y="6140094"/>
            <a:ext cx="1664614" cy="450971"/>
          </a:xfrm>
          <a:prstGeom prst="rect">
            <a:avLst/>
          </a:prstGeom>
        </p:spPr>
      </p:pic>
      <p:pic>
        <p:nvPicPr>
          <p:cNvPr id="7" name="Picture 9">
            <a:extLst>
              <a:ext uri="{FF2B5EF4-FFF2-40B4-BE49-F238E27FC236}">
                <a16:creationId xmlns:a16="http://schemas.microsoft.com/office/drawing/2014/main" id="{3D37DE5F-F4D9-865A-B45B-34500FB4AB9F}"/>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11" name="Graphic 4">
            <a:extLst>
              <a:ext uri="{FF2B5EF4-FFF2-40B4-BE49-F238E27FC236}">
                <a16:creationId xmlns:a16="http://schemas.microsoft.com/office/drawing/2014/main" id="{6C7B1DFB-9075-445B-A716-178FD6AAC20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557610" y="6012534"/>
            <a:ext cx="2390766" cy="883544"/>
          </a:xfrm>
          <a:prstGeom prst="rect">
            <a:avLst/>
          </a:prstGeom>
        </p:spPr>
      </p:pic>
    </p:spTree>
    <p:extLst>
      <p:ext uri="{BB962C8B-B14F-4D97-AF65-F5344CB8AC3E}">
        <p14:creationId xmlns:p14="http://schemas.microsoft.com/office/powerpoint/2010/main" val="294546576"/>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Logopalkki">
    <p:spTree>
      <p:nvGrpSpPr>
        <p:cNvPr id="1" name=""/>
        <p:cNvGrpSpPr/>
        <p:nvPr/>
      </p:nvGrpSpPr>
      <p:grpSpPr>
        <a:xfrm>
          <a:off x="0" y="0"/>
          <a:ext cx="0" cy="0"/>
          <a:chOff x="0" y="0"/>
          <a:chExt cx="0" cy="0"/>
        </a:xfrm>
      </p:grpSpPr>
      <p:pic>
        <p:nvPicPr>
          <p:cNvPr id="2" name="Kuva 3">
            <a:extLst>
              <a:ext uri="{FF2B5EF4-FFF2-40B4-BE49-F238E27FC236}">
                <a16:creationId xmlns:a16="http://schemas.microsoft.com/office/drawing/2014/main" id="{B5E61F08-AEDF-C21E-0A65-CCBD0201D2D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3" name="Picture 9">
            <a:extLst>
              <a:ext uri="{FF2B5EF4-FFF2-40B4-BE49-F238E27FC236}">
                <a16:creationId xmlns:a16="http://schemas.microsoft.com/office/drawing/2014/main" id="{E9C218E6-C6D1-DDA8-5B98-2690EBCAC6F1}"/>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16" name="Graphic 9">
            <a:extLst>
              <a:ext uri="{FF2B5EF4-FFF2-40B4-BE49-F238E27FC236}">
                <a16:creationId xmlns:a16="http://schemas.microsoft.com/office/drawing/2014/main" id="{8D63C116-20A8-5138-1B83-F670C675F93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6945"/>
            <a:ext cx="2545975" cy="940903"/>
          </a:xfrm>
          <a:prstGeom prst="rect">
            <a:avLst/>
          </a:prstGeom>
        </p:spPr>
      </p:pic>
      <p:sp>
        <p:nvSpPr>
          <p:cNvPr id="18" name="Otsikon paikkamerkki 1">
            <a:extLst>
              <a:ext uri="{FF2B5EF4-FFF2-40B4-BE49-F238E27FC236}">
                <a16:creationId xmlns:a16="http://schemas.microsoft.com/office/drawing/2014/main" id="{023BBA4E-FBE2-36BA-A857-775E202F058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9" name="Tekstin paikkamerkki 2">
            <a:extLst>
              <a:ext uri="{FF2B5EF4-FFF2-40B4-BE49-F238E27FC236}">
                <a16:creationId xmlns:a16="http://schemas.microsoft.com/office/drawing/2014/main" id="{2F3B8B0E-4C34-319C-CDA1-38786A9F71F7}"/>
              </a:ext>
            </a:extLst>
          </p:cNvPr>
          <p:cNvSpPr>
            <a:spLocks noGrp="1"/>
          </p:cNvSpPr>
          <p:nvPr>
            <p:ph idx="1"/>
          </p:nvPr>
        </p:nvSpPr>
        <p:spPr>
          <a:xfrm>
            <a:off x="729050" y="2205682"/>
            <a:ext cx="10733902" cy="324364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0" name="Suorakulmio 19">
            <a:extLst>
              <a:ext uri="{FF2B5EF4-FFF2-40B4-BE49-F238E27FC236}">
                <a16:creationId xmlns:a16="http://schemas.microsoft.com/office/drawing/2014/main" id="{8E4ABB33-E0FB-8515-14BA-2B2B8E605D51}"/>
              </a:ext>
            </a:extLst>
          </p:cNvPr>
          <p:cNvSpPr/>
          <p:nvPr userDrawn="1"/>
        </p:nvSpPr>
        <p:spPr>
          <a:xfrm>
            <a:off x="1" y="5752439"/>
            <a:ext cx="12192000" cy="1105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21" name="Picture 6">
            <a:extLst>
              <a:ext uri="{FF2B5EF4-FFF2-40B4-BE49-F238E27FC236}">
                <a16:creationId xmlns:a16="http://schemas.microsoft.com/office/drawing/2014/main" id="{174E3CA9-B175-5194-D5CE-67139099D304}"/>
              </a:ext>
            </a:extLst>
          </p:cNvPr>
          <p:cNvPicPr>
            <a:picLocks noChangeAspect="1"/>
          </p:cNvPicPr>
          <p:nvPr userDrawn="1"/>
        </p:nvPicPr>
        <p:blipFill>
          <a:blip r:embed="rId5"/>
          <a:stretch>
            <a:fillRect/>
          </a:stretch>
        </p:blipFill>
        <p:spPr>
          <a:xfrm>
            <a:off x="149361" y="5752439"/>
            <a:ext cx="11893277" cy="1071633"/>
          </a:xfrm>
          <a:prstGeom prst="rect">
            <a:avLst/>
          </a:prstGeom>
        </p:spPr>
      </p:pic>
    </p:spTree>
    <p:extLst>
      <p:ext uri="{BB962C8B-B14F-4D97-AF65-F5344CB8AC3E}">
        <p14:creationId xmlns:p14="http://schemas.microsoft.com/office/powerpoint/2010/main" val="1888432635"/>
      </p:ext>
    </p:extLst>
  </p:cSld>
  <p:clrMapOvr>
    <a:overrideClrMapping bg1="lt1" tx1="dk1" bg2="lt2" tx2="dk2" accent1="accent1" accent2="accent2" accent3="accent3" accent4="accent4" accent5="accent5" accent6="accent6" hlink="hlink" folHlink="folHlink"/>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uvadia 3 B">
    <p:spTree>
      <p:nvGrpSpPr>
        <p:cNvPr id="1" name=""/>
        <p:cNvGrpSpPr/>
        <p:nvPr/>
      </p:nvGrpSpPr>
      <p:grpSpPr>
        <a:xfrm>
          <a:off x="0" y="0"/>
          <a:ext cx="0" cy="0"/>
          <a:chOff x="0" y="0"/>
          <a:chExt cx="0" cy="0"/>
        </a:xfrm>
      </p:grpSpPr>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67265" y="952694"/>
            <a:ext cx="4862384" cy="4882157"/>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Lisää kuva napsauttamalla kuvaketta</a:t>
            </a:r>
          </a:p>
        </p:txBody>
      </p:sp>
      <p:pic>
        <p:nvPicPr>
          <p:cNvPr id="14" name="Kuva 3">
            <a:extLst>
              <a:ext uri="{FF2B5EF4-FFF2-40B4-BE49-F238E27FC236}">
                <a16:creationId xmlns:a16="http://schemas.microsoft.com/office/drawing/2014/main" id="{C4BDE70D-7F30-470C-9E27-35B723CD507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5" name="Picture 9">
            <a:extLst>
              <a:ext uri="{FF2B5EF4-FFF2-40B4-BE49-F238E27FC236}">
                <a16:creationId xmlns:a16="http://schemas.microsoft.com/office/drawing/2014/main" id="{3F1AA426-0A9D-62DE-08A5-C8A150B90CCC}"/>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16" name="Sisällön paikkamerkki 2">
            <a:extLst>
              <a:ext uri="{FF2B5EF4-FFF2-40B4-BE49-F238E27FC236}">
                <a16:creationId xmlns:a16="http://schemas.microsoft.com/office/drawing/2014/main" id="{5FAF5FFE-DEE0-1B19-73AC-E955EB1A999C}"/>
              </a:ext>
            </a:extLst>
          </p:cNvPr>
          <p:cNvSpPr>
            <a:spLocks noGrp="1"/>
          </p:cNvSpPr>
          <p:nvPr>
            <p:ph idx="1"/>
          </p:nvPr>
        </p:nvSpPr>
        <p:spPr>
          <a:xfrm>
            <a:off x="5894172" y="952694"/>
            <a:ext cx="5554361" cy="4882157"/>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0" name="Graphic 12">
            <a:extLst>
              <a:ext uri="{FF2B5EF4-FFF2-40B4-BE49-F238E27FC236}">
                <a16:creationId xmlns:a16="http://schemas.microsoft.com/office/drawing/2014/main" id="{2F566254-C9A7-4EAF-AF55-1DA70EAB75B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02271" y="5969000"/>
            <a:ext cx="2376257" cy="878182"/>
          </a:xfrm>
          <a:prstGeom prst="rect">
            <a:avLst/>
          </a:prstGeom>
        </p:spPr>
      </p:pic>
    </p:spTree>
    <p:extLst>
      <p:ext uri="{BB962C8B-B14F-4D97-AF65-F5344CB8AC3E}">
        <p14:creationId xmlns:p14="http://schemas.microsoft.com/office/powerpoint/2010/main" val="456513341"/>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Otsikko ja sisältö 3">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09E0F7-6FBB-9E44-BADA-B2837E19A6D7}"/>
              </a:ext>
            </a:extLst>
          </p:cNvPr>
          <p:cNvSpPr>
            <a:spLocks noGrp="1"/>
          </p:cNvSpPr>
          <p:nvPr>
            <p:ph type="title"/>
          </p:nvPr>
        </p:nvSpPr>
        <p:spPr>
          <a:xfrm>
            <a:off x="1011600" y="351181"/>
            <a:ext cx="10515600" cy="13248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endParaRPr lang="fi-FI" dirty="0"/>
          </a:p>
        </p:txBody>
      </p:sp>
      <p:sp>
        <p:nvSpPr>
          <p:cNvPr id="3" name="Sisällön paikkamerkki 2">
            <a:extLst>
              <a:ext uri="{FF2B5EF4-FFF2-40B4-BE49-F238E27FC236}">
                <a16:creationId xmlns:a16="http://schemas.microsoft.com/office/drawing/2014/main" id="{856AB8B1-6E83-3A43-9060-174AB144014F}"/>
              </a:ext>
            </a:extLst>
          </p:cNvPr>
          <p:cNvSpPr>
            <a:spLocks noGrp="1"/>
          </p:cNvSpPr>
          <p:nvPr>
            <p:ph idx="1"/>
          </p:nvPr>
        </p:nvSpPr>
        <p:spPr>
          <a:xfrm>
            <a:off x="1011600" y="1528381"/>
            <a:ext cx="9788400" cy="1602000"/>
          </a:xfrm>
          <a:prstGeom prst="rect">
            <a:avLst/>
          </a:prstGeom>
        </p:spPr>
        <p:txBody>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Suorakulmio 6">
            <a:extLst>
              <a:ext uri="{FF2B5EF4-FFF2-40B4-BE49-F238E27FC236}">
                <a16:creationId xmlns:a16="http://schemas.microsoft.com/office/drawing/2014/main" id="{5D50CF26-EA0A-4EF9-AF40-446C7E759D7F}"/>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Kuva, joka sisältää kohteen teksti, clipart-kuva&#10;&#10;Kuvaus luotu automaattisesti">
            <a:extLst>
              <a:ext uri="{FF2B5EF4-FFF2-40B4-BE49-F238E27FC236}">
                <a16:creationId xmlns:a16="http://schemas.microsoft.com/office/drawing/2014/main" id="{4FB7DA4D-D3CB-4B38-800B-E9B7AFDD7CD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05716" y="6085155"/>
            <a:ext cx="1556434" cy="421663"/>
          </a:xfrm>
          <a:prstGeom prst="rect">
            <a:avLst/>
          </a:prstGeom>
        </p:spPr>
      </p:pic>
      <p:pic>
        <p:nvPicPr>
          <p:cNvPr id="8" name="Kuva 10">
            <a:extLst>
              <a:ext uri="{FF2B5EF4-FFF2-40B4-BE49-F238E27FC236}">
                <a16:creationId xmlns:a16="http://schemas.microsoft.com/office/drawing/2014/main" id="{6EDEA8EE-7FB0-4C86-BBAA-160D7D6B513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493793" y="6036919"/>
            <a:ext cx="2612414" cy="548072"/>
          </a:xfrm>
          <a:prstGeom prst="rect">
            <a:avLst/>
          </a:prstGeom>
        </p:spPr>
      </p:pic>
      <p:pic>
        <p:nvPicPr>
          <p:cNvPr id="23" name="Graphic 22">
            <a:extLst>
              <a:ext uri="{FF2B5EF4-FFF2-40B4-BE49-F238E27FC236}">
                <a16:creationId xmlns:a16="http://schemas.microsoft.com/office/drawing/2014/main" id="{D62F93C6-1BDA-476F-9410-7A702405D7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0135" y="5857908"/>
            <a:ext cx="2471728" cy="913465"/>
          </a:xfrm>
          <a:prstGeom prst="rect">
            <a:avLst/>
          </a:prstGeom>
        </p:spPr>
      </p:pic>
      <p:sp>
        <p:nvSpPr>
          <p:cNvPr id="10" name="Suorakulmio 9">
            <a:extLst>
              <a:ext uri="{FF2B5EF4-FFF2-40B4-BE49-F238E27FC236}">
                <a16:creationId xmlns:a16="http://schemas.microsoft.com/office/drawing/2014/main" id="{A1BB1D19-1441-43E4-B8D2-E4AF42923B3A}"/>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a:extLst>
              <a:ext uri="{FF2B5EF4-FFF2-40B4-BE49-F238E27FC236}">
                <a16:creationId xmlns:a16="http://schemas.microsoft.com/office/drawing/2014/main" id="{71FF5DC9-2E44-4DCD-B2F7-12EDAACE2999}"/>
              </a:ext>
            </a:extLst>
          </p:cNvPr>
          <p:cNvPicPr>
            <a:picLocks noChangeAspect="1"/>
          </p:cNvPicPr>
          <p:nvPr/>
        </p:nvPicPr>
        <p:blipFill>
          <a:blip r:embed="rId5"/>
          <a:stretch>
            <a:fillRect/>
          </a:stretch>
        </p:blipFill>
        <p:spPr>
          <a:xfrm>
            <a:off x="9493793" y="6036919"/>
            <a:ext cx="2612414" cy="548072"/>
          </a:xfrm>
          <a:prstGeom prst="rect">
            <a:avLst/>
          </a:prstGeom>
        </p:spPr>
      </p:pic>
      <p:pic>
        <p:nvPicPr>
          <p:cNvPr id="12" name="Graphic 22">
            <a:extLst>
              <a:ext uri="{FF2B5EF4-FFF2-40B4-BE49-F238E27FC236}">
                <a16:creationId xmlns:a16="http://schemas.microsoft.com/office/drawing/2014/main" id="{056C561C-E046-487D-9BC0-D2DA243B50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5" name="Kuva 8" descr="Kuva, joka sisältää kohteen teksti, clipart-kuva&#10;&#10;Kuvaus luotu automaattisesti">
            <a:extLst>
              <a:ext uri="{FF2B5EF4-FFF2-40B4-BE49-F238E27FC236}">
                <a16:creationId xmlns:a16="http://schemas.microsoft.com/office/drawing/2014/main" id="{150E644E-4844-4CC6-85BC-64134422CB5A}"/>
              </a:ext>
            </a:extLst>
          </p:cNvPr>
          <p:cNvPicPr>
            <a:picLocks noChangeAspect="1"/>
          </p:cNvPicPr>
          <p:nvPr/>
        </p:nvPicPr>
        <p:blipFill>
          <a:blip r:embed="rId2"/>
          <a:stretch>
            <a:fillRect/>
          </a:stretch>
        </p:blipFill>
        <p:spPr>
          <a:xfrm>
            <a:off x="369801" y="6100123"/>
            <a:ext cx="1556434" cy="421663"/>
          </a:xfrm>
          <a:prstGeom prst="rect">
            <a:avLst/>
          </a:prstGeom>
        </p:spPr>
      </p:pic>
      <p:sp>
        <p:nvSpPr>
          <p:cNvPr id="13" name="Suorakulmio 12">
            <a:extLst>
              <a:ext uri="{FF2B5EF4-FFF2-40B4-BE49-F238E27FC236}">
                <a16:creationId xmlns:a16="http://schemas.microsoft.com/office/drawing/2014/main" id="{B3335463-CC52-41B3-953D-B541FCE5FD65}"/>
              </a:ext>
            </a:extLst>
          </p:cNvPr>
          <p:cNvSpPr/>
          <p:nvPr userDrawn="1"/>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4" name="Kuva 13">
            <a:extLst>
              <a:ext uri="{FF2B5EF4-FFF2-40B4-BE49-F238E27FC236}">
                <a16:creationId xmlns:a16="http://schemas.microsoft.com/office/drawing/2014/main" id="{919B22E9-1E4A-46ED-A9F1-825C6933271C}"/>
              </a:ext>
            </a:extLst>
          </p:cNvPr>
          <p:cNvPicPr>
            <a:picLocks noChangeAspect="1"/>
          </p:cNvPicPr>
          <p:nvPr userDrawn="1"/>
        </p:nvPicPr>
        <p:blipFill>
          <a:blip r:embed="rId5"/>
          <a:stretch>
            <a:fillRect/>
          </a:stretch>
        </p:blipFill>
        <p:spPr>
          <a:xfrm>
            <a:off x="9493793" y="6036919"/>
            <a:ext cx="2612414" cy="548072"/>
          </a:xfrm>
          <a:prstGeom prst="rect">
            <a:avLst/>
          </a:prstGeom>
        </p:spPr>
      </p:pic>
      <p:pic>
        <p:nvPicPr>
          <p:cNvPr id="16" name="Graphic 22">
            <a:extLst>
              <a:ext uri="{FF2B5EF4-FFF2-40B4-BE49-F238E27FC236}">
                <a16:creationId xmlns:a16="http://schemas.microsoft.com/office/drawing/2014/main" id="{CA0588B8-4696-496E-BA31-0A6C7DA45FD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7" name="Kuva 8" descr="Kuva, joka sisältää kohteen teksti, clipart-kuva&#10;&#10;Kuvaus luotu automaattisesti">
            <a:extLst>
              <a:ext uri="{FF2B5EF4-FFF2-40B4-BE49-F238E27FC236}">
                <a16:creationId xmlns:a16="http://schemas.microsoft.com/office/drawing/2014/main" id="{1D0F00D2-366B-42BA-A913-41189966DF4D}"/>
              </a:ext>
            </a:extLst>
          </p:cNvPr>
          <p:cNvPicPr>
            <a:picLocks noChangeAspect="1"/>
          </p:cNvPicPr>
          <p:nvPr userDrawn="1"/>
        </p:nvPicPr>
        <p:blipFill>
          <a:blip r:embed="rId2"/>
          <a:stretch>
            <a:fillRect/>
          </a:stretch>
        </p:blipFill>
        <p:spPr>
          <a:xfrm>
            <a:off x="369801" y="6100123"/>
            <a:ext cx="1556434" cy="421663"/>
          </a:xfrm>
          <a:prstGeom prst="rect">
            <a:avLst/>
          </a:prstGeom>
        </p:spPr>
      </p:pic>
    </p:spTree>
    <p:extLst>
      <p:ext uri="{BB962C8B-B14F-4D97-AF65-F5344CB8AC3E}">
        <p14:creationId xmlns:p14="http://schemas.microsoft.com/office/powerpoint/2010/main" val="695490865"/>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B83E5A21-E8EF-40EB-BFD4-B797C9865C01}"/>
              </a:ext>
            </a:extLst>
          </p:cNvPr>
          <p:cNvSpPr>
            <a:spLocks noGrp="1"/>
          </p:cNvSpPr>
          <p:nvPr>
            <p:ph type="dt" sz="half" idx="10"/>
          </p:nvPr>
        </p:nvSpPr>
        <p:spPr/>
        <p:txBody>
          <a:bodyPr/>
          <a:lstStyle/>
          <a:p>
            <a:fld id="{CC62463F-E3E8-4A8B-8928-9785A8E5B9D5}" type="datetimeFigureOut">
              <a:rPr lang="fi-FI" smtClean="0"/>
              <a:t>29.9.2026</a:t>
            </a:fld>
            <a:endParaRPr lang="fi-FI"/>
          </a:p>
        </p:txBody>
      </p:sp>
      <p:sp>
        <p:nvSpPr>
          <p:cNvPr id="3" name="Alatunnisteen paikkamerkki 2">
            <a:extLst>
              <a:ext uri="{FF2B5EF4-FFF2-40B4-BE49-F238E27FC236}">
                <a16:creationId xmlns:a16="http://schemas.microsoft.com/office/drawing/2014/main" id="{0AE61C98-93EE-4DA7-9614-49FE17AD4E9F}"/>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DBC79DC7-C118-46A2-A56A-35614AA2BACF}"/>
              </a:ext>
            </a:extLst>
          </p:cNvPr>
          <p:cNvSpPr>
            <a:spLocks noGrp="1"/>
          </p:cNvSpPr>
          <p:nvPr>
            <p:ph type="sldNum" sz="quarter" idx="12"/>
          </p:nvPr>
        </p:nvSpPr>
        <p:spPr/>
        <p:txBody>
          <a:bodyPr/>
          <a:lstStyle/>
          <a:p>
            <a:fld id="{9825F2D0-7128-4E7A-9A91-AAB494E072AA}" type="slidenum">
              <a:rPr lang="fi-FI" smtClean="0"/>
              <a:t>‹#›</a:t>
            </a:fld>
            <a:endParaRPr lang="fi-FI"/>
          </a:p>
        </p:txBody>
      </p:sp>
    </p:spTree>
    <p:extLst>
      <p:ext uri="{BB962C8B-B14F-4D97-AF65-F5344CB8AC3E}">
        <p14:creationId xmlns:p14="http://schemas.microsoft.com/office/powerpoint/2010/main" val="2121029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1_Kuvallinen dia 3">
    <p:bg>
      <p:bgRef idx="1001">
        <a:schemeClr val="bg1"/>
      </p:bgRef>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5648325" y="946291"/>
            <a:ext cx="5954475" cy="12060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endParaRPr lang="fi-FI" dirty="0"/>
          </a:p>
        </p:txBody>
      </p:sp>
      <p:sp>
        <p:nvSpPr>
          <p:cNvPr id="4" name="Sisällön paikkamerkki 3">
            <a:extLst>
              <a:ext uri="{FF2B5EF4-FFF2-40B4-BE49-F238E27FC236}">
                <a16:creationId xmlns:a16="http://schemas.microsoft.com/office/drawing/2014/main" id="{290B30C2-D96B-C04E-B33F-2E0CF28B6C34}"/>
              </a:ext>
            </a:extLst>
          </p:cNvPr>
          <p:cNvSpPr>
            <a:spLocks noGrp="1"/>
          </p:cNvSpPr>
          <p:nvPr>
            <p:ph sz="half" idx="2"/>
          </p:nvPr>
        </p:nvSpPr>
        <p:spPr>
          <a:xfrm>
            <a:off x="5648325" y="2293500"/>
            <a:ext cx="5954475" cy="2997782"/>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847725" y="0"/>
            <a:ext cx="4524375" cy="6858000"/>
          </a:xfr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endParaRPr lang="fi-FI" dirty="0"/>
          </a:p>
        </p:txBody>
      </p:sp>
      <p:pic>
        <p:nvPicPr>
          <p:cNvPr id="5" name="Graphic 4">
            <a:extLst>
              <a:ext uri="{FF2B5EF4-FFF2-40B4-BE49-F238E27FC236}">
                <a16:creationId xmlns:a16="http://schemas.microsoft.com/office/drawing/2014/main" id="{8899753B-57A8-472C-9E27-CD52B41EDB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646472" y="6089688"/>
            <a:ext cx="2390768" cy="883544"/>
          </a:xfrm>
          <a:prstGeom prst="rect">
            <a:avLst/>
          </a:prstGeom>
        </p:spPr>
      </p:pic>
      <p:pic>
        <p:nvPicPr>
          <p:cNvPr id="11" name="Kuva 3">
            <a:extLst>
              <a:ext uri="{FF2B5EF4-FFF2-40B4-BE49-F238E27FC236}">
                <a16:creationId xmlns:a16="http://schemas.microsoft.com/office/drawing/2014/main" id="{21DF55A1-CEEA-4CD8-A634-8A8C1842F81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48325" y="6239973"/>
            <a:ext cx="1664614" cy="450971"/>
          </a:xfrm>
          <a:prstGeom prst="rect">
            <a:avLst/>
          </a:prstGeom>
        </p:spPr>
      </p:pic>
      <p:pic>
        <p:nvPicPr>
          <p:cNvPr id="12" name="Picture 9">
            <a:extLst>
              <a:ext uri="{FF2B5EF4-FFF2-40B4-BE49-F238E27FC236}">
                <a16:creationId xmlns:a16="http://schemas.microsoft.com/office/drawing/2014/main" id="{6166E4A5-BC28-4F15-8DDC-B731CE1849FB}"/>
              </a:ext>
            </a:extLst>
          </p:cNvPr>
          <p:cNvPicPr>
            <a:picLocks noChangeAspect="1"/>
          </p:cNvPicPr>
          <p:nvPr/>
        </p:nvPicPr>
        <p:blipFill>
          <a:blip r:embed="rId4"/>
          <a:stretch>
            <a:fillRect/>
          </a:stretch>
        </p:blipFill>
        <p:spPr>
          <a:xfrm>
            <a:off x="9246147" y="182075"/>
            <a:ext cx="2945854" cy="618025"/>
          </a:xfrm>
          <a:prstGeom prst="rect">
            <a:avLst/>
          </a:prstGeom>
        </p:spPr>
      </p:pic>
      <p:pic>
        <p:nvPicPr>
          <p:cNvPr id="8" name="Graphic 4">
            <a:extLst>
              <a:ext uri="{FF2B5EF4-FFF2-40B4-BE49-F238E27FC236}">
                <a16:creationId xmlns:a16="http://schemas.microsoft.com/office/drawing/2014/main" id="{2B378085-D4F4-4EC6-B0AC-8B3006DF5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6472" y="6089688"/>
            <a:ext cx="2390768" cy="883544"/>
          </a:xfrm>
          <a:prstGeom prst="rect">
            <a:avLst/>
          </a:prstGeom>
        </p:spPr>
      </p:pic>
      <p:pic>
        <p:nvPicPr>
          <p:cNvPr id="10" name="Kuva 3">
            <a:extLst>
              <a:ext uri="{FF2B5EF4-FFF2-40B4-BE49-F238E27FC236}">
                <a16:creationId xmlns:a16="http://schemas.microsoft.com/office/drawing/2014/main" id="{52ACBD02-6184-4288-8268-4541F6D3581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648325" y="6239973"/>
            <a:ext cx="1664614" cy="450971"/>
          </a:xfrm>
          <a:prstGeom prst="rect">
            <a:avLst/>
          </a:prstGeom>
        </p:spPr>
      </p:pic>
      <p:pic>
        <p:nvPicPr>
          <p:cNvPr id="13" name="Picture 9">
            <a:extLst>
              <a:ext uri="{FF2B5EF4-FFF2-40B4-BE49-F238E27FC236}">
                <a16:creationId xmlns:a16="http://schemas.microsoft.com/office/drawing/2014/main" id="{C7B2D654-7346-4ADB-8A93-E0426E8FDDC5}"/>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397749293"/>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Keskitetty">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1522800" y="1025250"/>
            <a:ext cx="9144000" cy="1226231"/>
          </a:xfrm>
          <a:prstGeom prst="rect">
            <a:avLst/>
          </a:prstGeom>
        </p:spPr>
        <p:txBody>
          <a:bodyPr anchor="b" anchorCtr="0">
            <a:normAutofit/>
          </a:bodyPr>
          <a:lstStyle>
            <a:lvl1pPr algn="ct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AC4F295-4572-DE45-96C4-7CD90479BDBC}"/>
              </a:ext>
            </a:extLst>
          </p:cNvPr>
          <p:cNvSpPr>
            <a:spLocks noGrp="1"/>
          </p:cNvSpPr>
          <p:nvPr>
            <p:ph type="subTitle" idx="1"/>
          </p:nvPr>
        </p:nvSpPr>
        <p:spPr>
          <a:xfrm>
            <a:off x="1522800" y="2476630"/>
            <a:ext cx="9144000" cy="3834170"/>
          </a:xfrm>
          <a:prstGeom prst="rect">
            <a:avLst/>
          </a:prstGeom>
        </p:spPr>
        <p:txBody>
          <a:bodyPr anchor="t" anchorCtr="0">
            <a:normAutofit/>
          </a:bodyPr>
          <a:lstStyle>
            <a:lvl1pPr marL="0" indent="0" algn="ctr">
              <a:buNone/>
              <a:defRPr sz="20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8" name="Dian numeron paikkamerkki 5">
            <a:extLst>
              <a:ext uri="{FF2B5EF4-FFF2-40B4-BE49-F238E27FC236}">
                <a16:creationId xmlns:a16="http://schemas.microsoft.com/office/drawing/2014/main" id="{309D7652-6B08-43AD-9C72-08047657F1A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pic>
        <p:nvPicPr>
          <p:cNvPr id="6" name="Kuva 3">
            <a:extLst>
              <a:ext uri="{FF2B5EF4-FFF2-40B4-BE49-F238E27FC236}">
                <a16:creationId xmlns:a16="http://schemas.microsoft.com/office/drawing/2014/main" id="{BA2C300C-1163-1515-0AA9-725CCAAE579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7" name="Picture 9">
            <a:extLst>
              <a:ext uri="{FF2B5EF4-FFF2-40B4-BE49-F238E27FC236}">
                <a16:creationId xmlns:a16="http://schemas.microsoft.com/office/drawing/2014/main" id="{D8DB3E83-0EB2-089F-455C-E409F46EF145}"/>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13" name="Graphic 9">
            <a:extLst>
              <a:ext uri="{FF2B5EF4-FFF2-40B4-BE49-F238E27FC236}">
                <a16:creationId xmlns:a16="http://schemas.microsoft.com/office/drawing/2014/main" id="{BF64FBEA-87A8-F956-BB6D-5A397CC03C2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2729"/>
            <a:ext cx="2545975" cy="940903"/>
          </a:xfrm>
          <a:prstGeom prst="rect">
            <a:avLst/>
          </a:prstGeom>
        </p:spPr>
      </p:pic>
    </p:spTree>
    <p:extLst>
      <p:ext uri="{BB962C8B-B14F-4D97-AF65-F5344CB8AC3E}">
        <p14:creationId xmlns:p14="http://schemas.microsoft.com/office/powerpoint/2010/main" val="2847318701"/>
      </p:ext>
    </p:extLst>
  </p:cSld>
  <p:clrMapOvr>
    <a:overrideClrMapping bg1="lt1" tx1="dk1" bg2="lt2" tx2="dk2" accent1="accent1" accent2="accent2" accent3="accent3" accent4="accent4" accent5="accent5" accent6="accent6" hlink="hlink" folHlink="folHlink"/>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Otsikko + sisältö A">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24" name="Dian numeron paikkamerkki 5">
            <a:extLst>
              <a:ext uri="{FF2B5EF4-FFF2-40B4-BE49-F238E27FC236}">
                <a16:creationId xmlns:a16="http://schemas.microsoft.com/office/drawing/2014/main" id="{61C20F83-4E00-0071-427B-42FA2C9EA7EF}"/>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29" name="Otsikon paikkamerkki 1">
            <a:extLst>
              <a:ext uri="{FF2B5EF4-FFF2-40B4-BE49-F238E27FC236}">
                <a16:creationId xmlns:a16="http://schemas.microsoft.com/office/drawing/2014/main" id="{FB884CB6-9A39-C238-2D0D-13DD5BFA5C99}"/>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0" name="Tekstin paikkamerkki 2">
            <a:extLst>
              <a:ext uri="{FF2B5EF4-FFF2-40B4-BE49-F238E27FC236}">
                <a16:creationId xmlns:a16="http://schemas.microsoft.com/office/drawing/2014/main" id="{38C7172A-A875-5715-2779-A584515A1507}"/>
              </a:ext>
            </a:extLst>
          </p:cNvPr>
          <p:cNvSpPr>
            <a:spLocks noGrp="1"/>
          </p:cNvSpPr>
          <p:nvPr>
            <p:ph idx="1"/>
          </p:nvPr>
        </p:nvSpPr>
        <p:spPr>
          <a:xfrm>
            <a:off x="729050" y="2205682"/>
            <a:ext cx="10733902" cy="3577280"/>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8" name="Graphic 12">
            <a:extLst>
              <a:ext uri="{FF2B5EF4-FFF2-40B4-BE49-F238E27FC236}">
                <a16:creationId xmlns:a16="http://schemas.microsoft.com/office/drawing/2014/main" id="{A6CECD98-238F-49BA-959C-E8ACFEE3561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93645" y="5969000"/>
            <a:ext cx="2376257" cy="878181"/>
          </a:xfrm>
          <a:prstGeom prst="rect">
            <a:avLst/>
          </a:prstGeom>
        </p:spPr>
      </p:pic>
    </p:spTree>
    <p:extLst>
      <p:ext uri="{BB962C8B-B14F-4D97-AF65-F5344CB8AC3E}">
        <p14:creationId xmlns:p14="http://schemas.microsoft.com/office/powerpoint/2010/main" val="253195632"/>
      </p:ext>
    </p:extLst>
  </p:cSld>
  <p:clrMapOvr>
    <a:overrideClrMapping bg1="lt1" tx1="dk1" bg2="lt2" tx2="dk2" accent1="accent1" accent2="accent2" accent3="accent3" accent4="accent4" accent5="accent5" accent6="accent6" hlink="hlink" folHlink="folHlink"/>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isältö A">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1068859"/>
            <a:ext cx="10733902" cy="4714103"/>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 name="Dian numeron paikkamerkki 5">
            <a:extLst>
              <a:ext uri="{FF2B5EF4-FFF2-40B4-BE49-F238E27FC236}">
                <a16:creationId xmlns:a16="http://schemas.microsoft.com/office/drawing/2014/main" id="{603D0AAD-B895-82E8-9A5D-FE83F02E5EEA}"/>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pic>
        <p:nvPicPr>
          <p:cNvPr id="7" name="Graphic 12">
            <a:extLst>
              <a:ext uri="{FF2B5EF4-FFF2-40B4-BE49-F238E27FC236}">
                <a16:creationId xmlns:a16="http://schemas.microsoft.com/office/drawing/2014/main" id="{7F05987D-63E5-4E3C-B595-41F8E61428B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93645" y="5969000"/>
            <a:ext cx="2376257" cy="878181"/>
          </a:xfrm>
          <a:prstGeom prst="rect">
            <a:avLst/>
          </a:prstGeom>
        </p:spPr>
      </p:pic>
    </p:spTree>
    <p:extLst>
      <p:ext uri="{BB962C8B-B14F-4D97-AF65-F5344CB8AC3E}">
        <p14:creationId xmlns:p14="http://schemas.microsoft.com/office/powerpoint/2010/main" val="243957086"/>
      </p:ext>
    </p:extLst>
  </p:cSld>
  <p:clrMapOvr>
    <a:overrideClrMapping bg1="lt1" tx1="dk1" bg2="lt2" tx2="dk2" accent1="accent1" accent2="accent2" accent3="accent3" accent4="accent4" accent5="accent5" accent6="accent6" hlink="hlink" folHlink="folHlink"/>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Otsikko + sisältö B">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21" name="Graphic 9">
            <a:extLst>
              <a:ext uri="{FF2B5EF4-FFF2-40B4-BE49-F238E27FC236}">
                <a16:creationId xmlns:a16="http://schemas.microsoft.com/office/drawing/2014/main" id="{6D3FF64A-9C8F-38E9-D5FA-637A18580B7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2729"/>
            <a:ext cx="2545975" cy="940903"/>
          </a:xfrm>
          <a:prstGeom prst="rect">
            <a:avLst/>
          </a:prstGeom>
        </p:spPr>
      </p:pic>
      <p:sp>
        <p:nvSpPr>
          <p:cNvPr id="22" name="Otsikon paikkamerkki 1">
            <a:extLst>
              <a:ext uri="{FF2B5EF4-FFF2-40B4-BE49-F238E27FC236}">
                <a16:creationId xmlns:a16="http://schemas.microsoft.com/office/drawing/2014/main" id="{B5D2157C-71B7-F58D-E443-2F285EBA1FC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2205682"/>
            <a:ext cx="10733902" cy="410511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 name="Dian numeron paikkamerkki 5">
            <a:extLst>
              <a:ext uri="{FF2B5EF4-FFF2-40B4-BE49-F238E27FC236}">
                <a16:creationId xmlns:a16="http://schemas.microsoft.com/office/drawing/2014/main" id="{1EF4E6C0-477C-3B25-6112-341A984A0990}"/>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Tree>
    <p:extLst>
      <p:ext uri="{BB962C8B-B14F-4D97-AF65-F5344CB8AC3E}">
        <p14:creationId xmlns:p14="http://schemas.microsoft.com/office/powerpoint/2010/main" val="577304059"/>
      </p:ext>
    </p:extLst>
  </p:cSld>
  <p:clrMapOvr>
    <a:overrideClrMapping bg1="lt1" tx1="dk1" bg2="lt2" tx2="dk2" accent1="accent1" accent2="accent2" accent3="accent3" accent4="accent4" accent5="accent5" accent6="accent6" hlink="hlink" folHlink="folHlink"/>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Sisältö 1">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1068859"/>
            <a:ext cx="10733902" cy="5241941"/>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2" name="Graphic 9">
            <a:extLst>
              <a:ext uri="{FF2B5EF4-FFF2-40B4-BE49-F238E27FC236}">
                <a16:creationId xmlns:a16="http://schemas.microsoft.com/office/drawing/2014/main" id="{D94DC4CA-D3C2-E48B-6EB9-66EA0A5264B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2729"/>
            <a:ext cx="2545975" cy="940903"/>
          </a:xfrm>
          <a:prstGeom prst="rect">
            <a:avLst/>
          </a:prstGeom>
        </p:spPr>
      </p:pic>
      <p:sp>
        <p:nvSpPr>
          <p:cNvPr id="3" name="Dian numeron paikkamerkki 5">
            <a:extLst>
              <a:ext uri="{FF2B5EF4-FFF2-40B4-BE49-F238E27FC236}">
                <a16:creationId xmlns:a16="http://schemas.microsoft.com/office/drawing/2014/main" id="{E4D14729-2B64-C82E-CF63-A5019AB9407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Tree>
    <p:extLst>
      <p:ext uri="{BB962C8B-B14F-4D97-AF65-F5344CB8AC3E}">
        <p14:creationId xmlns:p14="http://schemas.microsoft.com/office/powerpoint/2010/main" val="3776284385"/>
      </p:ext>
    </p:extLst>
  </p:cSld>
  <p:clrMapOvr>
    <a:overrideClrMapping bg1="lt1" tx1="dk1" bg2="lt2" tx2="dk2" accent1="accent1" accent2="accent2" accent3="accent3" accent4="accent4" accent5="accent5" accent6="accent6" hlink="hlink" folHlink="folHlink"/>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Otsikko ja sisältö 2">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pic>
        <p:nvPicPr>
          <p:cNvPr id="5" name="Kuva 3">
            <a:extLst>
              <a:ext uri="{FF2B5EF4-FFF2-40B4-BE49-F238E27FC236}">
                <a16:creationId xmlns:a16="http://schemas.microsoft.com/office/drawing/2014/main" id="{F1EDE62C-6139-558D-B9E7-6C3FD9E3ED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7" name="Picture 9">
            <a:extLst>
              <a:ext uri="{FF2B5EF4-FFF2-40B4-BE49-F238E27FC236}">
                <a16:creationId xmlns:a16="http://schemas.microsoft.com/office/drawing/2014/main" id="{724B260A-AB49-4258-ACB6-6DC75A949103}"/>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12" name="Otsikon paikkamerkki 1">
            <a:extLst>
              <a:ext uri="{FF2B5EF4-FFF2-40B4-BE49-F238E27FC236}">
                <a16:creationId xmlns:a16="http://schemas.microsoft.com/office/drawing/2014/main" id="{B998DEF8-A2D6-3C3D-CC4B-7D406593FAD4}"/>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3" name="Tekstin paikkamerkki 2">
            <a:extLst>
              <a:ext uri="{FF2B5EF4-FFF2-40B4-BE49-F238E27FC236}">
                <a16:creationId xmlns:a16="http://schemas.microsoft.com/office/drawing/2014/main" id="{170EACB8-A1A1-2C59-CCEA-DFE507BA8458}"/>
              </a:ext>
            </a:extLst>
          </p:cNvPr>
          <p:cNvSpPr>
            <a:spLocks noGrp="1"/>
          </p:cNvSpPr>
          <p:nvPr>
            <p:ph idx="1"/>
          </p:nvPr>
        </p:nvSpPr>
        <p:spPr>
          <a:xfrm>
            <a:off x="729050" y="2205682"/>
            <a:ext cx="10733902" cy="3577280"/>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8" name="Graphic 12">
            <a:extLst>
              <a:ext uri="{FF2B5EF4-FFF2-40B4-BE49-F238E27FC236}">
                <a16:creationId xmlns:a16="http://schemas.microsoft.com/office/drawing/2014/main" id="{239DB531-CDB4-47E6-A12E-30537CBD871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93645" y="5969000"/>
            <a:ext cx="2376257" cy="878181"/>
          </a:xfrm>
          <a:prstGeom prst="rect">
            <a:avLst/>
          </a:prstGeom>
        </p:spPr>
      </p:pic>
    </p:spTree>
    <p:extLst>
      <p:ext uri="{BB962C8B-B14F-4D97-AF65-F5344CB8AC3E}">
        <p14:creationId xmlns:p14="http://schemas.microsoft.com/office/powerpoint/2010/main" val="2989189807"/>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yhja">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pic>
        <p:nvPicPr>
          <p:cNvPr id="3" name="Kuva 3">
            <a:extLst>
              <a:ext uri="{FF2B5EF4-FFF2-40B4-BE49-F238E27FC236}">
                <a16:creationId xmlns:a16="http://schemas.microsoft.com/office/drawing/2014/main" id="{649046D2-84AB-798A-2D4E-F17CE93BD43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7" name="Picture 9">
            <a:extLst>
              <a:ext uri="{FF2B5EF4-FFF2-40B4-BE49-F238E27FC236}">
                <a16:creationId xmlns:a16="http://schemas.microsoft.com/office/drawing/2014/main" id="{3FCCF062-5BB3-D5A6-E85D-3AFD61E10F2B}"/>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8" name="Otsikon paikkamerkki 1">
            <a:extLst>
              <a:ext uri="{FF2B5EF4-FFF2-40B4-BE49-F238E27FC236}">
                <a16:creationId xmlns:a16="http://schemas.microsoft.com/office/drawing/2014/main" id="{8643E95F-67F2-0AC3-79A7-50065900B4B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9" name="Tekstin paikkamerkki 2">
            <a:extLst>
              <a:ext uri="{FF2B5EF4-FFF2-40B4-BE49-F238E27FC236}">
                <a16:creationId xmlns:a16="http://schemas.microsoft.com/office/drawing/2014/main" id="{3F4C6C30-4D35-1B1D-2076-1330D7F4B106}"/>
              </a:ext>
            </a:extLst>
          </p:cNvPr>
          <p:cNvSpPr>
            <a:spLocks noGrp="1"/>
          </p:cNvSpPr>
          <p:nvPr>
            <p:ph idx="1"/>
          </p:nvPr>
        </p:nvSpPr>
        <p:spPr>
          <a:xfrm>
            <a:off x="729050" y="2205682"/>
            <a:ext cx="10733902" cy="4034182"/>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0" name="Graphic 9">
            <a:extLst>
              <a:ext uri="{FF2B5EF4-FFF2-40B4-BE49-F238E27FC236}">
                <a16:creationId xmlns:a16="http://schemas.microsoft.com/office/drawing/2014/main" id="{B1BF5175-2D01-4442-A98F-AD8DA27776A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2729"/>
            <a:ext cx="2545975" cy="940903"/>
          </a:xfrm>
          <a:prstGeom prst="rect">
            <a:avLst/>
          </a:prstGeom>
        </p:spPr>
      </p:pic>
    </p:spTree>
    <p:extLst>
      <p:ext uri="{BB962C8B-B14F-4D97-AF65-F5344CB8AC3E}">
        <p14:creationId xmlns:p14="http://schemas.microsoft.com/office/powerpoint/2010/main" val="950047687"/>
      </p:ext>
    </p:extLst>
  </p:cSld>
  <p:clrMapOvr>
    <a:masterClrMapping/>
  </p:clrMapOvr>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lapalkki">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5D50CF26-EA0A-4EF9-AF40-446C7E759D7F}"/>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Kuva, joka sisältää kohteen teksti, clipart-kuva&#10;&#10;Kuvaus luotu automaattisesti">
            <a:extLst>
              <a:ext uri="{FF2B5EF4-FFF2-40B4-BE49-F238E27FC236}">
                <a16:creationId xmlns:a16="http://schemas.microsoft.com/office/drawing/2014/main" id="{4FB7DA4D-D3CB-4B38-800B-E9B7AFDD7CD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05716" y="6085155"/>
            <a:ext cx="1556434" cy="421663"/>
          </a:xfrm>
          <a:prstGeom prst="rect">
            <a:avLst/>
          </a:prstGeom>
        </p:spPr>
      </p:pic>
      <p:pic>
        <p:nvPicPr>
          <p:cNvPr id="8" name="Kuva 10">
            <a:extLst>
              <a:ext uri="{FF2B5EF4-FFF2-40B4-BE49-F238E27FC236}">
                <a16:creationId xmlns:a16="http://schemas.microsoft.com/office/drawing/2014/main" id="{6EDEA8EE-7FB0-4C86-BBAA-160D7D6B513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493793" y="6036919"/>
            <a:ext cx="2612414" cy="548072"/>
          </a:xfrm>
          <a:prstGeom prst="rect">
            <a:avLst/>
          </a:prstGeom>
        </p:spPr>
      </p:pic>
      <p:pic>
        <p:nvPicPr>
          <p:cNvPr id="23" name="Graphic 22">
            <a:extLst>
              <a:ext uri="{FF2B5EF4-FFF2-40B4-BE49-F238E27FC236}">
                <a16:creationId xmlns:a16="http://schemas.microsoft.com/office/drawing/2014/main" id="{D62F93C6-1BDA-476F-9410-7A702405D7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0135" y="5857908"/>
            <a:ext cx="2471728" cy="913465"/>
          </a:xfrm>
          <a:prstGeom prst="rect">
            <a:avLst/>
          </a:prstGeom>
        </p:spPr>
      </p:pic>
      <p:sp>
        <p:nvSpPr>
          <p:cNvPr id="10" name="Suorakulmio 9">
            <a:extLst>
              <a:ext uri="{FF2B5EF4-FFF2-40B4-BE49-F238E27FC236}">
                <a16:creationId xmlns:a16="http://schemas.microsoft.com/office/drawing/2014/main" id="{A1BB1D19-1441-43E4-B8D2-E4AF42923B3A}"/>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a:extLst>
              <a:ext uri="{FF2B5EF4-FFF2-40B4-BE49-F238E27FC236}">
                <a16:creationId xmlns:a16="http://schemas.microsoft.com/office/drawing/2014/main" id="{71FF5DC9-2E44-4DCD-B2F7-12EDAACE2999}"/>
              </a:ext>
            </a:extLst>
          </p:cNvPr>
          <p:cNvPicPr>
            <a:picLocks noChangeAspect="1"/>
          </p:cNvPicPr>
          <p:nvPr/>
        </p:nvPicPr>
        <p:blipFill>
          <a:blip r:embed="rId5"/>
          <a:stretch>
            <a:fillRect/>
          </a:stretch>
        </p:blipFill>
        <p:spPr>
          <a:xfrm>
            <a:off x="9493793" y="6036919"/>
            <a:ext cx="2612414" cy="548072"/>
          </a:xfrm>
          <a:prstGeom prst="rect">
            <a:avLst/>
          </a:prstGeom>
        </p:spPr>
      </p:pic>
      <p:pic>
        <p:nvPicPr>
          <p:cNvPr id="12" name="Graphic 22">
            <a:extLst>
              <a:ext uri="{FF2B5EF4-FFF2-40B4-BE49-F238E27FC236}">
                <a16:creationId xmlns:a16="http://schemas.microsoft.com/office/drawing/2014/main" id="{056C561C-E046-487D-9BC0-D2DA243B50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5" name="Kuva 8" descr="Kuva, joka sisältää kohteen teksti, clipart-kuva&#10;&#10;Kuvaus luotu automaattisesti">
            <a:extLst>
              <a:ext uri="{FF2B5EF4-FFF2-40B4-BE49-F238E27FC236}">
                <a16:creationId xmlns:a16="http://schemas.microsoft.com/office/drawing/2014/main" id="{150E644E-4844-4CC6-85BC-64134422CB5A}"/>
              </a:ext>
            </a:extLst>
          </p:cNvPr>
          <p:cNvPicPr>
            <a:picLocks noChangeAspect="1"/>
          </p:cNvPicPr>
          <p:nvPr/>
        </p:nvPicPr>
        <p:blipFill>
          <a:blip r:embed="rId2"/>
          <a:stretch>
            <a:fillRect/>
          </a:stretch>
        </p:blipFill>
        <p:spPr>
          <a:xfrm>
            <a:off x="369801" y="6100123"/>
            <a:ext cx="1556434" cy="421663"/>
          </a:xfrm>
          <a:prstGeom prst="rect">
            <a:avLst/>
          </a:prstGeom>
        </p:spPr>
      </p:pic>
      <p:sp>
        <p:nvSpPr>
          <p:cNvPr id="13" name="Suorakulmio 12">
            <a:extLst>
              <a:ext uri="{FF2B5EF4-FFF2-40B4-BE49-F238E27FC236}">
                <a16:creationId xmlns:a16="http://schemas.microsoft.com/office/drawing/2014/main" id="{B3335463-CC52-41B3-953D-B541FCE5FD65}"/>
              </a:ext>
            </a:extLst>
          </p:cNvPr>
          <p:cNvSpPr/>
          <p:nvPr userDrawn="1"/>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6" name="Graphic 22">
            <a:extLst>
              <a:ext uri="{FF2B5EF4-FFF2-40B4-BE49-F238E27FC236}">
                <a16:creationId xmlns:a16="http://schemas.microsoft.com/office/drawing/2014/main" id="{CA0588B8-4696-496E-BA31-0A6C7DA45FD8}"/>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4860135" y="5857908"/>
            <a:ext cx="2471728" cy="913465"/>
          </a:xfrm>
          <a:prstGeom prst="rect">
            <a:avLst/>
          </a:prstGeom>
        </p:spPr>
      </p:pic>
      <p:pic>
        <p:nvPicPr>
          <p:cNvPr id="4" name="Kuva 10">
            <a:extLst>
              <a:ext uri="{FF2B5EF4-FFF2-40B4-BE49-F238E27FC236}">
                <a16:creationId xmlns:a16="http://schemas.microsoft.com/office/drawing/2014/main" id="{7E83C67E-FCE3-D842-0DA8-81AFBE6CFB46}"/>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9785196" y="6080580"/>
            <a:ext cx="2373347" cy="497917"/>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7308C105-1794-C05E-A49C-2283A555E95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6352" y="6075004"/>
            <a:ext cx="1669739" cy="452358"/>
          </a:xfrm>
          <a:prstGeom prst="rect">
            <a:avLst/>
          </a:prstGeom>
        </p:spPr>
      </p:pic>
      <p:sp>
        <p:nvSpPr>
          <p:cNvPr id="6" name="Otsikon paikkamerkki 1">
            <a:extLst>
              <a:ext uri="{FF2B5EF4-FFF2-40B4-BE49-F238E27FC236}">
                <a16:creationId xmlns:a16="http://schemas.microsoft.com/office/drawing/2014/main" id="{FCAFE89C-989E-318F-56A6-0B35B5E96E04}"/>
              </a:ext>
            </a:extLst>
          </p:cNvPr>
          <p:cNvSpPr>
            <a:spLocks noGrp="1"/>
          </p:cNvSpPr>
          <p:nvPr>
            <p:ph type="title"/>
          </p:nvPr>
        </p:nvSpPr>
        <p:spPr>
          <a:xfrm>
            <a:off x="729049" y="351182"/>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8" name="Tekstin paikkamerkki 2">
            <a:extLst>
              <a:ext uri="{FF2B5EF4-FFF2-40B4-BE49-F238E27FC236}">
                <a16:creationId xmlns:a16="http://schemas.microsoft.com/office/drawing/2014/main" id="{B13E2754-F021-B4EE-170C-09240F652EAF}"/>
              </a:ext>
            </a:extLst>
          </p:cNvPr>
          <p:cNvSpPr>
            <a:spLocks noGrp="1"/>
          </p:cNvSpPr>
          <p:nvPr>
            <p:ph idx="1"/>
          </p:nvPr>
        </p:nvSpPr>
        <p:spPr>
          <a:xfrm>
            <a:off x="729050" y="1481826"/>
            <a:ext cx="10733902" cy="397049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1063584140"/>
      </p:ext>
    </p:extLst>
  </p:cSld>
  <p:clrMapOvr>
    <a:masterClrMapping/>
  </p:clrMapOvr>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Sivupalkki + otsikko + sisältö">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7" name="Suorakulmio 6">
            <a:extLst>
              <a:ext uri="{FF2B5EF4-FFF2-40B4-BE49-F238E27FC236}">
                <a16:creationId xmlns:a16="http://schemas.microsoft.com/office/drawing/2014/main" id="{51D524E7-29C5-4A55-8997-73D42268C6BA}"/>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tsikko 1">
            <a:extLst>
              <a:ext uri="{FF2B5EF4-FFF2-40B4-BE49-F238E27FC236}">
                <a16:creationId xmlns:a16="http://schemas.microsoft.com/office/drawing/2014/main" id="{008C4DDD-4F28-4974-B344-97E4E02DC20C}"/>
              </a:ext>
            </a:extLst>
          </p:cNvPr>
          <p:cNvSpPr>
            <a:spLocks noGrp="1"/>
          </p:cNvSpPr>
          <p:nvPr>
            <p:ph type="title"/>
          </p:nvPr>
        </p:nvSpPr>
        <p:spPr>
          <a:xfrm>
            <a:off x="3954161" y="863222"/>
            <a:ext cx="7494373" cy="1546345"/>
          </a:xfrm>
          <a:prstGeom prst="rect">
            <a:avLst/>
          </a:prstGeom>
        </p:spPr>
        <p:txBody>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1" name="Sisällön paikkamerkki 2">
            <a:extLst>
              <a:ext uri="{FF2B5EF4-FFF2-40B4-BE49-F238E27FC236}">
                <a16:creationId xmlns:a16="http://schemas.microsoft.com/office/drawing/2014/main" id="{BE12013B-998C-408A-B7AC-CE961D4A7898}"/>
              </a:ext>
            </a:extLst>
          </p:cNvPr>
          <p:cNvSpPr>
            <a:spLocks noGrp="1"/>
          </p:cNvSpPr>
          <p:nvPr>
            <p:ph idx="1"/>
          </p:nvPr>
        </p:nvSpPr>
        <p:spPr>
          <a:xfrm>
            <a:off x="3954162" y="2409568"/>
            <a:ext cx="7494372" cy="3497765"/>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2" name="Graphic 11">
            <a:extLst>
              <a:ext uri="{FF2B5EF4-FFF2-40B4-BE49-F238E27FC236}">
                <a16:creationId xmlns:a16="http://schemas.microsoft.com/office/drawing/2014/main" id="{9D1C8EDD-4BA5-05ED-1D27-955260FAFF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3423" y="5907334"/>
            <a:ext cx="2376257" cy="878182"/>
          </a:xfrm>
          <a:prstGeom prst="rect">
            <a:avLst/>
          </a:prstGeom>
        </p:spPr>
      </p:pic>
      <p:pic>
        <p:nvPicPr>
          <p:cNvPr id="3" name="Picture 9">
            <a:extLst>
              <a:ext uri="{FF2B5EF4-FFF2-40B4-BE49-F238E27FC236}">
                <a16:creationId xmlns:a16="http://schemas.microsoft.com/office/drawing/2014/main" id="{94D3058E-31A0-E894-CD2B-AFF166DBE4FD}"/>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4" name="Kuva 6" descr="Kuva, joka sisältää kohteen teksti, clipart-kuva&#10;&#10;Kuvaus luotu automaattisesti">
            <a:extLst>
              <a:ext uri="{FF2B5EF4-FFF2-40B4-BE49-F238E27FC236}">
                <a16:creationId xmlns:a16="http://schemas.microsoft.com/office/drawing/2014/main" id="{D2D65F4B-EEE4-3C83-1291-256BCD70997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spTree>
    <p:extLst>
      <p:ext uri="{BB962C8B-B14F-4D97-AF65-F5344CB8AC3E}">
        <p14:creationId xmlns:p14="http://schemas.microsoft.com/office/powerpoint/2010/main" val="2948809957"/>
      </p:ext>
    </p:extLst>
  </p:cSld>
  <p:clrMapOvr>
    <a:masterClrMapping/>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ivupalkki + sisältö">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7" name="Suorakulmio 6">
            <a:extLst>
              <a:ext uri="{FF2B5EF4-FFF2-40B4-BE49-F238E27FC236}">
                <a16:creationId xmlns:a16="http://schemas.microsoft.com/office/drawing/2014/main" id="{51D524E7-29C5-4A55-8997-73D42268C6BA}"/>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isällön paikkamerkki 2">
            <a:extLst>
              <a:ext uri="{FF2B5EF4-FFF2-40B4-BE49-F238E27FC236}">
                <a16:creationId xmlns:a16="http://schemas.microsoft.com/office/drawing/2014/main" id="{BE12013B-998C-408A-B7AC-CE961D4A7898}"/>
              </a:ext>
            </a:extLst>
          </p:cNvPr>
          <p:cNvSpPr>
            <a:spLocks noGrp="1"/>
          </p:cNvSpPr>
          <p:nvPr>
            <p:ph idx="1"/>
          </p:nvPr>
        </p:nvSpPr>
        <p:spPr>
          <a:xfrm>
            <a:off x="3954162" y="1037968"/>
            <a:ext cx="7494372" cy="4869365"/>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3" name="Picture 9">
            <a:extLst>
              <a:ext uri="{FF2B5EF4-FFF2-40B4-BE49-F238E27FC236}">
                <a16:creationId xmlns:a16="http://schemas.microsoft.com/office/drawing/2014/main" id="{94D3058E-31A0-E894-CD2B-AFF166DBE4FD}"/>
              </a:ext>
            </a:extLst>
          </p:cNvPr>
          <p:cNvPicPr>
            <a:picLocks noChangeAspect="1"/>
          </p:cNvPicPr>
          <p:nvPr userDrawn="1"/>
        </p:nvPicPr>
        <p:blipFill>
          <a:blip r:embed="rId2"/>
          <a:stretch>
            <a:fillRect/>
          </a:stretch>
        </p:blipFill>
        <p:spPr>
          <a:xfrm>
            <a:off x="9807500" y="278438"/>
            <a:ext cx="2373358" cy="497918"/>
          </a:xfrm>
          <a:prstGeom prst="rect">
            <a:avLst/>
          </a:prstGeom>
        </p:spPr>
      </p:pic>
      <p:pic>
        <p:nvPicPr>
          <p:cNvPr id="4" name="Kuva 6" descr="Kuva, joka sisältää kohteen teksti, clipart-kuva&#10;&#10;Kuvaus luotu automaattisesti">
            <a:extLst>
              <a:ext uri="{FF2B5EF4-FFF2-40B4-BE49-F238E27FC236}">
                <a16:creationId xmlns:a16="http://schemas.microsoft.com/office/drawing/2014/main" id="{D2D65F4B-EEE4-3C83-1291-256BCD70997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pic>
        <p:nvPicPr>
          <p:cNvPr id="8" name="Graphic 11">
            <a:extLst>
              <a:ext uri="{FF2B5EF4-FFF2-40B4-BE49-F238E27FC236}">
                <a16:creationId xmlns:a16="http://schemas.microsoft.com/office/drawing/2014/main" id="{1461B580-60CB-4815-BC7C-BA45A704033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13423" y="5907334"/>
            <a:ext cx="2376257" cy="878182"/>
          </a:xfrm>
          <a:prstGeom prst="rect">
            <a:avLst/>
          </a:prstGeom>
        </p:spPr>
      </p:pic>
    </p:spTree>
    <p:extLst>
      <p:ext uri="{BB962C8B-B14F-4D97-AF65-F5344CB8AC3E}">
        <p14:creationId xmlns:p14="http://schemas.microsoft.com/office/powerpoint/2010/main" val="3354316951"/>
      </p:ext>
    </p:extLst>
  </p:cSld>
  <p:clrMapOvr>
    <a:masterClrMapping/>
  </p:clrMapOvr>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Kuvadia 1">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6CFFAD6A-D8D1-419D-A43A-8361C3211037}"/>
              </a:ext>
            </a:extLst>
          </p:cNvPr>
          <p:cNvSpPr/>
          <p:nvPr userDrawn="1"/>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54908" y="952695"/>
            <a:ext cx="4840820" cy="4882156"/>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Lisää kuva napsauttamalla kuvaketta</a:t>
            </a:r>
          </a:p>
        </p:txBody>
      </p:sp>
      <p:pic>
        <p:nvPicPr>
          <p:cNvPr id="4" name="Picture 9">
            <a:extLst>
              <a:ext uri="{FF2B5EF4-FFF2-40B4-BE49-F238E27FC236}">
                <a16:creationId xmlns:a16="http://schemas.microsoft.com/office/drawing/2014/main" id="{128175A4-4FB9-B631-0C8F-CD49FED5217E}"/>
              </a:ext>
            </a:extLst>
          </p:cNvPr>
          <p:cNvPicPr>
            <a:picLocks noChangeAspect="1"/>
          </p:cNvPicPr>
          <p:nvPr userDrawn="1"/>
        </p:nvPicPr>
        <p:blipFill>
          <a:blip r:embed="rId2"/>
          <a:stretch>
            <a:fillRect/>
          </a:stretch>
        </p:blipFill>
        <p:spPr>
          <a:xfrm>
            <a:off x="9807500" y="278438"/>
            <a:ext cx="2373358" cy="497918"/>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4CEC803B-F82C-885E-C135-954C1B08C28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sp>
        <p:nvSpPr>
          <p:cNvPr id="6" name="Otsikko 1">
            <a:extLst>
              <a:ext uri="{FF2B5EF4-FFF2-40B4-BE49-F238E27FC236}">
                <a16:creationId xmlns:a16="http://schemas.microsoft.com/office/drawing/2014/main" id="{17321BD1-54FD-FC78-A4FC-EFBF3748ABFA}"/>
              </a:ext>
            </a:extLst>
          </p:cNvPr>
          <p:cNvSpPr>
            <a:spLocks noGrp="1"/>
          </p:cNvSpPr>
          <p:nvPr>
            <p:ph type="title"/>
          </p:nvPr>
        </p:nvSpPr>
        <p:spPr>
          <a:xfrm>
            <a:off x="5894172" y="952695"/>
            <a:ext cx="5554362" cy="1456872"/>
          </a:xfrm>
          <a:prstGeom prst="rect">
            <a:avLst/>
          </a:prstGeom>
        </p:spPr>
        <p:txBody>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8" name="Sisällön paikkamerkki 2">
            <a:extLst>
              <a:ext uri="{FF2B5EF4-FFF2-40B4-BE49-F238E27FC236}">
                <a16:creationId xmlns:a16="http://schemas.microsoft.com/office/drawing/2014/main" id="{CC43228A-94A4-36A8-C597-43DF3BA0E36E}"/>
              </a:ext>
            </a:extLst>
          </p:cNvPr>
          <p:cNvSpPr>
            <a:spLocks noGrp="1"/>
          </p:cNvSpPr>
          <p:nvPr>
            <p:ph idx="1"/>
          </p:nvPr>
        </p:nvSpPr>
        <p:spPr>
          <a:xfrm>
            <a:off x="5894172" y="2409568"/>
            <a:ext cx="5554361" cy="3425283"/>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0" name="Graphic 11">
            <a:extLst>
              <a:ext uri="{FF2B5EF4-FFF2-40B4-BE49-F238E27FC236}">
                <a16:creationId xmlns:a16="http://schemas.microsoft.com/office/drawing/2014/main" id="{A40316EF-68A4-4F81-A4C4-4DB7A10C1D0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13423" y="5907334"/>
            <a:ext cx="2376257" cy="878182"/>
          </a:xfrm>
          <a:prstGeom prst="rect">
            <a:avLst/>
          </a:prstGeom>
        </p:spPr>
      </p:pic>
    </p:spTree>
    <p:extLst>
      <p:ext uri="{BB962C8B-B14F-4D97-AF65-F5344CB8AC3E}">
        <p14:creationId xmlns:p14="http://schemas.microsoft.com/office/powerpoint/2010/main" val="1162556156"/>
      </p:ext>
    </p:extLst>
  </p:cSld>
  <p:clrMapOvr>
    <a:masterClrMapping/>
  </p:clrMapOvr>
  <p:hf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Kuvadia 1 B">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6CFFAD6A-D8D1-419D-A43A-8361C3211037}"/>
              </a:ext>
            </a:extLst>
          </p:cNvPr>
          <p:cNvSpPr/>
          <p:nvPr userDrawn="1"/>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54908" y="952695"/>
            <a:ext cx="4840820" cy="4882156"/>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endParaRPr lang="fi-FI" dirty="0"/>
          </a:p>
        </p:txBody>
      </p:sp>
      <p:pic>
        <p:nvPicPr>
          <p:cNvPr id="4" name="Picture 9">
            <a:extLst>
              <a:ext uri="{FF2B5EF4-FFF2-40B4-BE49-F238E27FC236}">
                <a16:creationId xmlns:a16="http://schemas.microsoft.com/office/drawing/2014/main" id="{128175A4-4FB9-B631-0C8F-CD49FED5217E}"/>
              </a:ext>
            </a:extLst>
          </p:cNvPr>
          <p:cNvPicPr>
            <a:picLocks noChangeAspect="1"/>
          </p:cNvPicPr>
          <p:nvPr userDrawn="1"/>
        </p:nvPicPr>
        <p:blipFill>
          <a:blip r:embed="rId2"/>
          <a:stretch>
            <a:fillRect/>
          </a:stretch>
        </p:blipFill>
        <p:spPr>
          <a:xfrm>
            <a:off x="9807500" y="278438"/>
            <a:ext cx="2373358" cy="497918"/>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4CEC803B-F82C-885E-C135-954C1B08C28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sp>
        <p:nvSpPr>
          <p:cNvPr id="8" name="Sisällön paikkamerkki 2">
            <a:extLst>
              <a:ext uri="{FF2B5EF4-FFF2-40B4-BE49-F238E27FC236}">
                <a16:creationId xmlns:a16="http://schemas.microsoft.com/office/drawing/2014/main" id="{CC43228A-94A4-36A8-C597-43DF3BA0E36E}"/>
              </a:ext>
            </a:extLst>
          </p:cNvPr>
          <p:cNvSpPr>
            <a:spLocks noGrp="1"/>
          </p:cNvSpPr>
          <p:nvPr>
            <p:ph idx="1"/>
          </p:nvPr>
        </p:nvSpPr>
        <p:spPr>
          <a:xfrm>
            <a:off x="5894172" y="952696"/>
            <a:ext cx="5554361" cy="4882156"/>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0" name="Graphic 11">
            <a:extLst>
              <a:ext uri="{FF2B5EF4-FFF2-40B4-BE49-F238E27FC236}">
                <a16:creationId xmlns:a16="http://schemas.microsoft.com/office/drawing/2014/main" id="{6948F12D-45C7-4858-BA03-96F5E65D068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13423" y="5907334"/>
            <a:ext cx="2376257" cy="878182"/>
          </a:xfrm>
          <a:prstGeom prst="rect">
            <a:avLst/>
          </a:prstGeom>
        </p:spPr>
      </p:pic>
    </p:spTree>
    <p:extLst>
      <p:ext uri="{BB962C8B-B14F-4D97-AF65-F5344CB8AC3E}">
        <p14:creationId xmlns:p14="http://schemas.microsoft.com/office/powerpoint/2010/main" val="1342212835"/>
      </p:ext>
    </p:extLst>
  </p:cSld>
  <p:clrMapOvr>
    <a:masterClrMapping/>
  </p:clrMapOvr>
  <p:hf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Kuvadia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5648325" y="946290"/>
            <a:ext cx="5874351" cy="1463278"/>
          </a:xfrm>
          <a:prstGeom prst="rect">
            <a:avLst/>
          </a:prstGeom>
        </p:spPr>
        <p:txBody>
          <a:bodyPr>
            <a:normAutofit/>
          </a:bodyPr>
          <a:lstStyle>
            <a:lvl1pPr>
              <a:defRPr sz="3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4" name="Sisällön paikkamerkki 3">
            <a:extLst>
              <a:ext uri="{FF2B5EF4-FFF2-40B4-BE49-F238E27FC236}">
                <a16:creationId xmlns:a16="http://schemas.microsoft.com/office/drawing/2014/main" id="{290B30C2-D96B-C04E-B33F-2E0CF28B6C34}"/>
              </a:ext>
            </a:extLst>
          </p:cNvPr>
          <p:cNvSpPr>
            <a:spLocks noGrp="1"/>
          </p:cNvSpPr>
          <p:nvPr>
            <p:ph sz="half" idx="2"/>
          </p:nvPr>
        </p:nvSpPr>
        <p:spPr>
          <a:xfrm>
            <a:off x="5648325" y="2409568"/>
            <a:ext cx="5874351" cy="3502142"/>
          </a:xfrm>
          <a:prstGeom prst="rect">
            <a:avLst/>
          </a:prstGeom>
        </p:spPr>
        <p:txBody>
          <a:bodyPr>
            <a:normAutofit/>
          </a:bodyPr>
          <a:lstStyle>
            <a:lvl1pPr>
              <a:defRPr sz="1800">
                <a:latin typeface="Noto Sans" panose="020B0502040504020204" pitchFamily="34" charset="0"/>
                <a:ea typeface="Noto Sans" panose="020B0502040504020204" pitchFamily="34" charset="0"/>
                <a:cs typeface="Noto Sans" panose="020B0502040504020204" pitchFamily="34" charset="0"/>
              </a:defRPr>
            </a:lvl1pPr>
            <a:lvl2pPr>
              <a:defRPr sz="1600">
                <a:latin typeface="Noto Sans" panose="020B0502040504020204" pitchFamily="34" charset="0"/>
                <a:ea typeface="Noto Sans" panose="020B0502040504020204" pitchFamily="34" charset="0"/>
                <a:cs typeface="Noto Sans" panose="020B0502040504020204" pitchFamily="34" charset="0"/>
              </a:defRPr>
            </a:lvl2pPr>
            <a:lvl3pPr>
              <a:defRPr sz="1400">
                <a:latin typeface="Noto Sans" panose="020B0502040504020204" pitchFamily="34" charset="0"/>
                <a:ea typeface="Noto Sans" panose="020B0502040504020204" pitchFamily="34" charset="0"/>
                <a:cs typeface="Noto Sans" panose="020B0502040504020204" pitchFamily="34" charset="0"/>
              </a:defRPr>
            </a:lvl3pPr>
            <a:lvl4pPr>
              <a:defRPr sz="1200">
                <a:latin typeface="Noto Sans" panose="020B0502040504020204" pitchFamily="34" charset="0"/>
                <a:ea typeface="Noto Sans" panose="020B0502040504020204" pitchFamily="34" charset="0"/>
                <a:cs typeface="Noto Sans" panose="020B0502040504020204" pitchFamily="34" charset="0"/>
              </a:defRPr>
            </a:lvl4pPr>
            <a:lvl5pPr>
              <a:defRPr sz="12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69325" y="0"/>
            <a:ext cx="4702776" cy="6858000"/>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Lisää kuva napsauttamalla kuvaketta</a:t>
            </a:r>
          </a:p>
        </p:txBody>
      </p:sp>
      <p:pic>
        <p:nvPicPr>
          <p:cNvPr id="8" name="Graphic 4">
            <a:extLst>
              <a:ext uri="{FF2B5EF4-FFF2-40B4-BE49-F238E27FC236}">
                <a16:creationId xmlns:a16="http://schemas.microsoft.com/office/drawing/2014/main" id="{2B378085-D4F4-4EC6-B0AC-8B3006DF5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557610" y="6012534"/>
            <a:ext cx="2390766" cy="883544"/>
          </a:xfrm>
          <a:prstGeom prst="rect">
            <a:avLst/>
          </a:prstGeom>
        </p:spPr>
      </p:pic>
      <p:pic>
        <p:nvPicPr>
          <p:cNvPr id="10" name="Kuva 3">
            <a:extLst>
              <a:ext uri="{FF2B5EF4-FFF2-40B4-BE49-F238E27FC236}">
                <a16:creationId xmlns:a16="http://schemas.microsoft.com/office/drawing/2014/main" id="{52ACBD02-6184-4288-8268-4541F6D3581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723585" y="6140094"/>
            <a:ext cx="1664614" cy="450971"/>
          </a:xfrm>
          <a:prstGeom prst="rect">
            <a:avLst/>
          </a:prstGeom>
        </p:spPr>
      </p:pic>
      <p:pic>
        <p:nvPicPr>
          <p:cNvPr id="7" name="Picture 9">
            <a:extLst>
              <a:ext uri="{FF2B5EF4-FFF2-40B4-BE49-F238E27FC236}">
                <a16:creationId xmlns:a16="http://schemas.microsoft.com/office/drawing/2014/main" id="{3D37DE5F-F4D9-865A-B45B-34500FB4AB9F}"/>
              </a:ext>
            </a:extLst>
          </p:cNvPr>
          <p:cNvPicPr>
            <a:picLocks noChangeAspect="1"/>
          </p:cNvPicPr>
          <p:nvPr userDrawn="1"/>
        </p:nvPicPr>
        <p:blipFill>
          <a:blip r:embed="rId4"/>
          <a:stretch>
            <a:fillRect/>
          </a:stretch>
        </p:blipFill>
        <p:spPr>
          <a:xfrm>
            <a:off x="9807500" y="278438"/>
            <a:ext cx="2373358" cy="497918"/>
          </a:xfrm>
          <a:prstGeom prst="rect">
            <a:avLst/>
          </a:prstGeom>
        </p:spPr>
      </p:pic>
    </p:spTree>
    <p:extLst>
      <p:ext uri="{BB962C8B-B14F-4D97-AF65-F5344CB8AC3E}">
        <p14:creationId xmlns:p14="http://schemas.microsoft.com/office/powerpoint/2010/main" val="1512727031"/>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Kuvadia 2 B">
    <p:spTree>
      <p:nvGrpSpPr>
        <p:cNvPr id="1" name=""/>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290B30C2-D96B-C04E-B33F-2E0CF28B6C34}"/>
              </a:ext>
            </a:extLst>
          </p:cNvPr>
          <p:cNvSpPr>
            <a:spLocks noGrp="1"/>
          </p:cNvSpPr>
          <p:nvPr>
            <p:ph sz="half" idx="2"/>
          </p:nvPr>
        </p:nvSpPr>
        <p:spPr>
          <a:xfrm>
            <a:off x="5648325" y="1050324"/>
            <a:ext cx="5874351" cy="4861386"/>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69325" y="0"/>
            <a:ext cx="4702776" cy="6858000"/>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endParaRPr lang="fi-FI" dirty="0"/>
          </a:p>
        </p:txBody>
      </p:sp>
      <p:pic>
        <p:nvPicPr>
          <p:cNvPr id="10" name="Kuva 3">
            <a:extLst>
              <a:ext uri="{FF2B5EF4-FFF2-40B4-BE49-F238E27FC236}">
                <a16:creationId xmlns:a16="http://schemas.microsoft.com/office/drawing/2014/main" id="{52ACBD02-6184-4288-8268-4541F6D3581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723585" y="6140094"/>
            <a:ext cx="1664614" cy="450971"/>
          </a:xfrm>
          <a:prstGeom prst="rect">
            <a:avLst/>
          </a:prstGeom>
        </p:spPr>
      </p:pic>
      <p:pic>
        <p:nvPicPr>
          <p:cNvPr id="7" name="Picture 9">
            <a:extLst>
              <a:ext uri="{FF2B5EF4-FFF2-40B4-BE49-F238E27FC236}">
                <a16:creationId xmlns:a16="http://schemas.microsoft.com/office/drawing/2014/main" id="{3D37DE5F-F4D9-865A-B45B-34500FB4AB9F}"/>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11" name="Graphic 4">
            <a:extLst>
              <a:ext uri="{FF2B5EF4-FFF2-40B4-BE49-F238E27FC236}">
                <a16:creationId xmlns:a16="http://schemas.microsoft.com/office/drawing/2014/main" id="{6C7B1DFB-9075-445B-A716-178FD6AAC20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557610" y="6012534"/>
            <a:ext cx="2390766" cy="883544"/>
          </a:xfrm>
          <a:prstGeom prst="rect">
            <a:avLst/>
          </a:prstGeom>
        </p:spPr>
      </p:pic>
    </p:spTree>
    <p:extLst>
      <p:ext uri="{BB962C8B-B14F-4D97-AF65-F5344CB8AC3E}">
        <p14:creationId xmlns:p14="http://schemas.microsoft.com/office/powerpoint/2010/main" val="3936495084"/>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Otsikko ja sisältö 2">
    <p:spTree>
      <p:nvGrpSpPr>
        <p:cNvPr id="1" name=""/>
        <p:cNvGrpSpPr/>
        <p:nvPr/>
      </p:nvGrpSpPr>
      <p:grpSpPr>
        <a:xfrm>
          <a:off x="0" y="0"/>
          <a:ext cx="0" cy="0"/>
          <a:chOff x="0" y="0"/>
          <a:chExt cx="0" cy="0"/>
        </a:xfrm>
      </p:grpSpPr>
      <p:pic>
        <p:nvPicPr>
          <p:cNvPr id="2" name="Kuva 3">
            <a:extLst>
              <a:ext uri="{FF2B5EF4-FFF2-40B4-BE49-F238E27FC236}">
                <a16:creationId xmlns:a16="http://schemas.microsoft.com/office/drawing/2014/main" id="{B5E61F08-AEDF-C21E-0A65-CCBD0201D2D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3" name="Picture 9">
            <a:extLst>
              <a:ext uri="{FF2B5EF4-FFF2-40B4-BE49-F238E27FC236}">
                <a16:creationId xmlns:a16="http://schemas.microsoft.com/office/drawing/2014/main" id="{E9C218E6-C6D1-DDA8-5B98-2690EBCAC6F1}"/>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16" name="Graphic 9">
            <a:extLst>
              <a:ext uri="{FF2B5EF4-FFF2-40B4-BE49-F238E27FC236}">
                <a16:creationId xmlns:a16="http://schemas.microsoft.com/office/drawing/2014/main" id="{8D63C116-20A8-5138-1B83-F670C675F93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6945"/>
            <a:ext cx="2545975" cy="940903"/>
          </a:xfrm>
          <a:prstGeom prst="rect">
            <a:avLst/>
          </a:prstGeom>
        </p:spPr>
      </p:pic>
      <p:sp>
        <p:nvSpPr>
          <p:cNvPr id="18" name="Otsikon paikkamerkki 1">
            <a:extLst>
              <a:ext uri="{FF2B5EF4-FFF2-40B4-BE49-F238E27FC236}">
                <a16:creationId xmlns:a16="http://schemas.microsoft.com/office/drawing/2014/main" id="{023BBA4E-FBE2-36BA-A857-775E202F058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9" name="Tekstin paikkamerkki 2">
            <a:extLst>
              <a:ext uri="{FF2B5EF4-FFF2-40B4-BE49-F238E27FC236}">
                <a16:creationId xmlns:a16="http://schemas.microsoft.com/office/drawing/2014/main" id="{2F3B8B0E-4C34-319C-CDA1-38786A9F71F7}"/>
              </a:ext>
            </a:extLst>
          </p:cNvPr>
          <p:cNvSpPr>
            <a:spLocks noGrp="1"/>
          </p:cNvSpPr>
          <p:nvPr>
            <p:ph idx="1"/>
          </p:nvPr>
        </p:nvSpPr>
        <p:spPr>
          <a:xfrm>
            <a:off x="729050" y="2205682"/>
            <a:ext cx="10733902" cy="324364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0" name="Suorakulmio 19">
            <a:extLst>
              <a:ext uri="{FF2B5EF4-FFF2-40B4-BE49-F238E27FC236}">
                <a16:creationId xmlns:a16="http://schemas.microsoft.com/office/drawing/2014/main" id="{8E4ABB33-E0FB-8515-14BA-2B2B8E605D51}"/>
              </a:ext>
            </a:extLst>
          </p:cNvPr>
          <p:cNvSpPr/>
          <p:nvPr userDrawn="1"/>
        </p:nvSpPr>
        <p:spPr>
          <a:xfrm>
            <a:off x="1" y="5752439"/>
            <a:ext cx="12192000" cy="1105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21" name="Picture 6">
            <a:extLst>
              <a:ext uri="{FF2B5EF4-FFF2-40B4-BE49-F238E27FC236}">
                <a16:creationId xmlns:a16="http://schemas.microsoft.com/office/drawing/2014/main" id="{174E3CA9-B175-5194-D5CE-67139099D304}"/>
              </a:ext>
            </a:extLst>
          </p:cNvPr>
          <p:cNvPicPr>
            <a:picLocks noChangeAspect="1"/>
          </p:cNvPicPr>
          <p:nvPr userDrawn="1"/>
        </p:nvPicPr>
        <p:blipFill>
          <a:blip r:embed="rId5"/>
          <a:stretch>
            <a:fillRect/>
          </a:stretch>
        </p:blipFill>
        <p:spPr>
          <a:xfrm>
            <a:off x="149361" y="5752439"/>
            <a:ext cx="11893277" cy="1071634"/>
          </a:xfrm>
          <a:prstGeom prst="rect">
            <a:avLst/>
          </a:prstGeom>
        </p:spPr>
      </p:pic>
    </p:spTree>
    <p:extLst>
      <p:ext uri="{BB962C8B-B14F-4D97-AF65-F5344CB8AC3E}">
        <p14:creationId xmlns:p14="http://schemas.microsoft.com/office/powerpoint/2010/main" val="4047580953"/>
      </p:ext>
    </p:extLst>
  </p:cSld>
  <p:clrMapOvr>
    <a:overrideClrMapping bg1="lt1" tx1="dk1" bg2="lt2" tx2="dk2" accent1="accent1" accent2="accent2" accent3="accent3" accent4="accent4" accent5="accent5" accent6="accent6" hlink="hlink" folHlink="folHlink"/>
  </p:clrMapOvr>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Kuvadia 3 B">
    <p:spTree>
      <p:nvGrpSpPr>
        <p:cNvPr id="1" name=""/>
        <p:cNvGrpSpPr/>
        <p:nvPr/>
      </p:nvGrpSpPr>
      <p:grpSpPr>
        <a:xfrm>
          <a:off x="0" y="0"/>
          <a:ext cx="0" cy="0"/>
          <a:chOff x="0" y="0"/>
          <a:chExt cx="0" cy="0"/>
        </a:xfrm>
      </p:grpSpPr>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67265" y="952694"/>
            <a:ext cx="4862384" cy="4882157"/>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Lisää kuva napsauttamalla kuvaketta</a:t>
            </a:r>
          </a:p>
        </p:txBody>
      </p:sp>
      <p:pic>
        <p:nvPicPr>
          <p:cNvPr id="14" name="Kuva 3">
            <a:extLst>
              <a:ext uri="{FF2B5EF4-FFF2-40B4-BE49-F238E27FC236}">
                <a16:creationId xmlns:a16="http://schemas.microsoft.com/office/drawing/2014/main" id="{C4BDE70D-7F30-470C-9E27-35B723CD507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3422" y="254449"/>
            <a:ext cx="1664614" cy="450971"/>
          </a:xfrm>
          <a:prstGeom prst="rect">
            <a:avLst/>
          </a:prstGeom>
        </p:spPr>
      </p:pic>
      <p:pic>
        <p:nvPicPr>
          <p:cNvPr id="5" name="Picture 9">
            <a:extLst>
              <a:ext uri="{FF2B5EF4-FFF2-40B4-BE49-F238E27FC236}">
                <a16:creationId xmlns:a16="http://schemas.microsoft.com/office/drawing/2014/main" id="{3F1AA426-0A9D-62DE-08A5-C8A150B90CCC}"/>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16" name="Sisällön paikkamerkki 2">
            <a:extLst>
              <a:ext uri="{FF2B5EF4-FFF2-40B4-BE49-F238E27FC236}">
                <a16:creationId xmlns:a16="http://schemas.microsoft.com/office/drawing/2014/main" id="{5FAF5FFE-DEE0-1B19-73AC-E955EB1A999C}"/>
              </a:ext>
            </a:extLst>
          </p:cNvPr>
          <p:cNvSpPr>
            <a:spLocks noGrp="1"/>
          </p:cNvSpPr>
          <p:nvPr>
            <p:ph idx="1"/>
          </p:nvPr>
        </p:nvSpPr>
        <p:spPr>
          <a:xfrm>
            <a:off x="5894172" y="952694"/>
            <a:ext cx="5554361" cy="4882157"/>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0" name="Graphic 12">
            <a:extLst>
              <a:ext uri="{FF2B5EF4-FFF2-40B4-BE49-F238E27FC236}">
                <a16:creationId xmlns:a16="http://schemas.microsoft.com/office/drawing/2014/main" id="{2F566254-C9A7-4EAF-AF55-1DA70EAB75B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02271" y="5969000"/>
            <a:ext cx="2376257" cy="878182"/>
          </a:xfrm>
          <a:prstGeom prst="rect">
            <a:avLst/>
          </a:prstGeom>
        </p:spPr>
      </p:pic>
    </p:spTree>
    <p:extLst>
      <p:ext uri="{BB962C8B-B14F-4D97-AF65-F5344CB8AC3E}">
        <p14:creationId xmlns:p14="http://schemas.microsoft.com/office/powerpoint/2010/main" val="2720951433"/>
      </p:ext>
    </p:extLst>
  </p:cSld>
  <p:clrMapOvr>
    <a:masterClrMapping/>
  </p:clrMapOvr>
  <p:hf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Otsikko ja sisältö 3">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09E0F7-6FBB-9E44-BADA-B2837E19A6D7}"/>
              </a:ext>
            </a:extLst>
          </p:cNvPr>
          <p:cNvSpPr>
            <a:spLocks noGrp="1"/>
          </p:cNvSpPr>
          <p:nvPr>
            <p:ph type="title"/>
          </p:nvPr>
        </p:nvSpPr>
        <p:spPr>
          <a:xfrm>
            <a:off x="1011600" y="1044000"/>
            <a:ext cx="10515600" cy="1324800"/>
          </a:xfrm>
          <a:prstGeom prst="rect">
            <a:avLst/>
          </a:prstGeom>
        </p:spPr>
        <p:txBody>
          <a:bodyPr/>
          <a:lstStyle>
            <a:lvl1pPr>
              <a:defRPr>
                <a:solidFill>
                  <a:schemeClr val="tx2"/>
                </a:solidFill>
              </a:defRPr>
            </a:lvl1pPr>
          </a:lstStyle>
          <a:p>
            <a:r>
              <a:rPr lang="fi-FI"/>
              <a:t>Muokkaa ots. perustyyl. napsautt.</a:t>
            </a:r>
            <a:endParaRPr lang="fi-FI" dirty="0"/>
          </a:p>
        </p:txBody>
      </p:sp>
      <p:sp>
        <p:nvSpPr>
          <p:cNvPr id="3" name="Sisällön paikkamerkki 2">
            <a:extLst>
              <a:ext uri="{FF2B5EF4-FFF2-40B4-BE49-F238E27FC236}">
                <a16:creationId xmlns:a16="http://schemas.microsoft.com/office/drawing/2014/main" id="{856AB8B1-6E83-3A43-9060-174AB144014F}"/>
              </a:ext>
            </a:extLst>
          </p:cNvPr>
          <p:cNvSpPr>
            <a:spLocks noGrp="1"/>
          </p:cNvSpPr>
          <p:nvPr>
            <p:ph idx="1"/>
          </p:nvPr>
        </p:nvSpPr>
        <p:spPr>
          <a:xfrm>
            <a:off x="1011600" y="2221200"/>
            <a:ext cx="9788400" cy="1602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Suorakulmio 6">
            <a:extLst>
              <a:ext uri="{FF2B5EF4-FFF2-40B4-BE49-F238E27FC236}">
                <a16:creationId xmlns:a16="http://schemas.microsoft.com/office/drawing/2014/main" id="{5D50CF26-EA0A-4EF9-AF40-446C7E759D7F}"/>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Kuva, joka sisältää kohteen teksti, clipart-kuva&#10;&#10;Kuvaus luotu automaattisesti">
            <a:extLst>
              <a:ext uri="{FF2B5EF4-FFF2-40B4-BE49-F238E27FC236}">
                <a16:creationId xmlns:a16="http://schemas.microsoft.com/office/drawing/2014/main" id="{4FB7DA4D-D3CB-4B38-800B-E9B7AFDD7C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5716" y="6075019"/>
            <a:ext cx="1593850" cy="431800"/>
          </a:xfrm>
          <a:prstGeom prst="rect">
            <a:avLst/>
          </a:prstGeom>
        </p:spPr>
      </p:pic>
    </p:spTree>
    <p:extLst>
      <p:ext uri="{BB962C8B-B14F-4D97-AF65-F5344CB8AC3E}">
        <p14:creationId xmlns:p14="http://schemas.microsoft.com/office/powerpoint/2010/main" val="313390256"/>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Otsikkodia 1">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2026800" y="1723575"/>
            <a:ext cx="8143200" cy="2010225"/>
          </a:xfrm>
          <a:prstGeom prst="rect">
            <a:avLst/>
          </a:prstGeom>
        </p:spPr>
        <p:txBody>
          <a:bodyPr wrap="square" anchor="ctr" anchorCtr="0">
            <a:normAutofit/>
          </a:bodyPr>
          <a:lstStyle>
            <a:lvl1pPr algn="ctr">
              <a:defRPr sz="4400"/>
            </a:lvl1pPr>
          </a:lstStyle>
          <a:p>
            <a:r>
              <a:rPr lang="fi-FI"/>
              <a:t>Muokkaa ots. perustyyl. napsautt.</a:t>
            </a:r>
          </a:p>
        </p:txBody>
      </p:sp>
      <p:pic>
        <p:nvPicPr>
          <p:cNvPr id="3" name="Kuva 4">
            <a:extLst>
              <a:ext uri="{FF2B5EF4-FFF2-40B4-BE49-F238E27FC236}">
                <a16:creationId xmlns:a16="http://schemas.microsoft.com/office/drawing/2014/main" id="{7DBEF7F0-7832-4427-A884-260456D0F5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415175" y="5324476"/>
            <a:ext cx="1361650" cy="1381122"/>
          </a:xfrm>
          <a:prstGeom prst="rect">
            <a:avLst/>
          </a:prstGeom>
        </p:spPr>
      </p:pic>
      <p:pic>
        <p:nvPicPr>
          <p:cNvPr id="6" name="Graphic 5">
            <a:extLst>
              <a:ext uri="{FF2B5EF4-FFF2-40B4-BE49-F238E27FC236}">
                <a16:creationId xmlns:a16="http://schemas.microsoft.com/office/drawing/2014/main" id="{72D75D7C-5F9D-43C0-B642-D7412B786C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32398" y="807845"/>
            <a:ext cx="3927204" cy="1451358"/>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390130AD-000B-408F-90A7-4B231CF4D085}"/>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248274" y="426692"/>
            <a:ext cx="1695450" cy="459324"/>
          </a:xfrm>
          <a:prstGeom prst="rect">
            <a:avLst/>
          </a:prstGeom>
        </p:spPr>
      </p:pic>
    </p:spTree>
    <p:extLst>
      <p:ext uri="{BB962C8B-B14F-4D97-AF65-F5344CB8AC3E}">
        <p14:creationId xmlns:p14="http://schemas.microsoft.com/office/powerpoint/2010/main" val="2005275194"/>
      </p:ext>
    </p:extLst>
  </p:cSld>
  <p:clrMapOvr>
    <a:overrideClrMapping bg1="dk1" tx1="lt1" bg2="dk2" tx2="lt2" accent1="accent1" accent2="accent2" accent3="accent3" accent4="accent4" accent5="accent5" accent6="accent6" hlink="hlink" folHlink="folHlink"/>
  </p:clrMapOvr>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cSld name="Otsikkodia 4">
    <p:bg>
      <p:bgRef idx="1001">
        <a:schemeClr val="bg1"/>
      </p:bgRef>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1522800" y="1123200"/>
            <a:ext cx="9144000" cy="829425"/>
          </a:xfrm>
          <a:prstGeom prst="rect">
            <a:avLst/>
          </a:prstGeom>
        </p:spPr>
        <p:txBody>
          <a:bodyPr anchor="b" anchorCtr="0">
            <a:normAutofit/>
          </a:bodyPr>
          <a:lstStyle>
            <a:lvl1pPr algn="ctr">
              <a:defRPr sz="4400">
                <a:solidFill>
                  <a:schemeClr val="tx2"/>
                </a:solidFill>
              </a:defRPr>
            </a:lvl1pPr>
          </a:lstStyle>
          <a:p>
            <a:r>
              <a:rPr lang="fi-FI"/>
              <a:t>Muokkaa ots. perustyyl. napsautt.</a:t>
            </a:r>
          </a:p>
        </p:txBody>
      </p:sp>
      <p:sp>
        <p:nvSpPr>
          <p:cNvPr id="3" name="Alaotsikko 2">
            <a:extLst>
              <a:ext uri="{FF2B5EF4-FFF2-40B4-BE49-F238E27FC236}">
                <a16:creationId xmlns:a16="http://schemas.microsoft.com/office/drawing/2014/main" id="{BAC4F295-4572-DE45-96C4-7CD90479BDBC}"/>
              </a:ext>
            </a:extLst>
          </p:cNvPr>
          <p:cNvSpPr>
            <a:spLocks noGrp="1"/>
          </p:cNvSpPr>
          <p:nvPr>
            <p:ph type="subTitle" idx="1"/>
          </p:nvPr>
        </p:nvSpPr>
        <p:spPr>
          <a:xfrm>
            <a:off x="1522800" y="2076450"/>
            <a:ext cx="9144000" cy="3183150"/>
          </a:xfrm>
          <a:prstGeom prst="rect">
            <a:avLst/>
          </a:prstGeom>
        </p:spPr>
        <p:txBody>
          <a:bodyPr anchor="t" anchorCtr="0">
            <a:normAutofit/>
          </a:bodyPr>
          <a:lstStyle>
            <a:lvl1pPr marL="0" indent="0" algn="ctr">
              <a:buNone/>
              <a:defRPr sz="2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4" name="Kuva 3">
            <a:extLst>
              <a:ext uri="{FF2B5EF4-FFF2-40B4-BE49-F238E27FC236}">
                <a16:creationId xmlns:a16="http://schemas.microsoft.com/office/drawing/2014/main" id="{72CFAF73-A8DD-4BAB-BEE6-EF3A180BFF1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47191" y="190867"/>
            <a:ext cx="1602715" cy="434202"/>
          </a:xfrm>
          <a:prstGeom prst="rect">
            <a:avLst/>
          </a:prstGeom>
        </p:spPr>
      </p:pic>
      <p:pic>
        <p:nvPicPr>
          <p:cNvPr id="10" name="Graphic 9">
            <a:extLst>
              <a:ext uri="{FF2B5EF4-FFF2-40B4-BE49-F238E27FC236}">
                <a16:creationId xmlns:a16="http://schemas.microsoft.com/office/drawing/2014/main" id="{4FCE13BE-4585-4EC3-B1AE-A3B50A7F34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23012" y="5891000"/>
            <a:ext cx="2545975" cy="940904"/>
          </a:xfrm>
          <a:prstGeom prst="rect">
            <a:avLst/>
          </a:prstGeom>
        </p:spPr>
      </p:pic>
      <p:sp>
        <p:nvSpPr>
          <p:cNvPr id="8" name="Dian numeron paikkamerkki 5">
            <a:extLst>
              <a:ext uri="{FF2B5EF4-FFF2-40B4-BE49-F238E27FC236}">
                <a16:creationId xmlns:a16="http://schemas.microsoft.com/office/drawing/2014/main" id="{309D7652-6B08-43AD-9C72-08047657F1A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9" name="Picture 9">
            <a:extLst>
              <a:ext uri="{FF2B5EF4-FFF2-40B4-BE49-F238E27FC236}">
                <a16:creationId xmlns:a16="http://schemas.microsoft.com/office/drawing/2014/main" id="{FB141580-2B44-4778-8116-F22AEDBC4DE3}"/>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1175473081"/>
      </p:ext>
    </p:extLst>
  </p:cSld>
  <p:clrMapOvr>
    <a:overrideClrMapping bg1="lt1" tx1="dk1" bg2="lt2" tx2="dk2" accent1="accent1" accent2="accent2" accent3="accent3" accent4="accent4" accent5="accent5" accent6="accent6" hlink="hlink" folHlink="folHlink"/>
  </p:clrMapOvr>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Kuvallinen dia 2">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6125026" y="1005000"/>
            <a:ext cx="5299200" cy="1206000"/>
          </a:xfrm>
          <a:prstGeom prst="rect">
            <a:avLst/>
          </a:prstGeom>
        </p:spPr>
        <p:txBody>
          <a:bodyPr/>
          <a:lstStyle>
            <a:lvl1pPr>
              <a:defRPr>
                <a:solidFill>
                  <a:schemeClr val="tx2"/>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1" y="0"/>
            <a:ext cx="5886000" cy="6858000"/>
          </a:xfrm>
        </p:spPr>
        <p:txBody>
          <a:bodyPr/>
          <a:lstStyle/>
          <a:p>
            <a:r>
              <a:rPr lang="fi-FI"/>
              <a:t>Lisää kuva napsauttamalla kuvaketta</a:t>
            </a:r>
          </a:p>
        </p:txBody>
      </p:sp>
      <p:pic>
        <p:nvPicPr>
          <p:cNvPr id="6" name="Kuva 10">
            <a:extLst>
              <a:ext uri="{FF2B5EF4-FFF2-40B4-BE49-F238E27FC236}">
                <a16:creationId xmlns:a16="http://schemas.microsoft.com/office/drawing/2014/main" id="{60C3073C-1B6C-4841-9173-EB4F9483ED7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439814" y="175482"/>
            <a:ext cx="2837910" cy="595380"/>
          </a:xfrm>
          <a:prstGeom prst="rect">
            <a:avLst/>
          </a:prstGeom>
        </p:spPr>
      </p:pic>
      <p:sp>
        <p:nvSpPr>
          <p:cNvPr id="10" name="Sisällön paikkamerkki 3">
            <a:extLst>
              <a:ext uri="{FF2B5EF4-FFF2-40B4-BE49-F238E27FC236}">
                <a16:creationId xmlns:a16="http://schemas.microsoft.com/office/drawing/2014/main" id="{346809E6-141C-4DA0-9AAA-17EB25F140E7}"/>
              </a:ext>
            </a:extLst>
          </p:cNvPr>
          <p:cNvSpPr>
            <a:spLocks noGrp="1"/>
          </p:cNvSpPr>
          <p:nvPr>
            <p:ph sz="half" idx="2"/>
          </p:nvPr>
        </p:nvSpPr>
        <p:spPr>
          <a:xfrm>
            <a:off x="6125026" y="2409970"/>
            <a:ext cx="5664897" cy="3568799"/>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1" name="Kuva 6" descr="Kuva, joka sisältää kohteen teksti, clipart-kuva&#10;&#10;Kuvaus luotu automaattisesti">
            <a:extLst>
              <a:ext uri="{FF2B5EF4-FFF2-40B4-BE49-F238E27FC236}">
                <a16:creationId xmlns:a16="http://schemas.microsoft.com/office/drawing/2014/main" id="{919C0C73-6F8C-4203-8572-2B507C08664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122376" y="6221456"/>
            <a:ext cx="1570892" cy="425579"/>
          </a:xfrm>
          <a:prstGeom prst="rect">
            <a:avLst/>
          </a:prstGeom>
        </p:spPr>
      </p:pic>
      <p:pic>
        <p:nvPicPr>
          <p:cNvPr id="4" name="Kuva 3">
            <a:extLst>
              <a:ext uri="{FF2B5EF4-FFF2-40B4-BE49-F238E27FC236}">
                <a16:creationId xmlns:a16="http://schemas.microsoft.com/office/drawing/2014/main" id="{636BE3F7-A1FF-4ADB-A278-6C3FA003ED0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501855" y="6093081"/>
            <a:ext cx="2376257" cy="878182"/>
          </a:xfrm>
          <a:prstGeom prst="rect">
            <a:avLst/>
          </a:prstGeom>
        </p:spPr>
      </p:pic>
    </p:spTree>
    <p:extLst>
      <p:ext uri="{BB962C8B-B14F-4D97-AF65-F5344CB8AC3E}">
        <p14:creationId xmlns:p14="http://schemas.microsoft.com/office/powerpoint/2010/main" val="4074481983"/>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Kansi">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2024399" y="2168869"/>
            <a:ext cx="8143200" cy="2755299"/>
          </a:xfrm>
          <a:prstGeom prst="rect">
            <a:avLst/>
          </a:prstGeom>
        </p:spPr>
        <p:txBody>
          <a:bodyPr wrap="square" anchor="ctr" anchorCtr="0">
            <a:normAutofit/>
          </a:bodyPr>
          <a:lstStyle>
            <a:lvl1pPr algn="ctr">
              <a:defRPr sz="4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pic>
        <p:nvPicPr>
          <p:cNvPr id="3" name="Kuva 4">
            <a:extLst>
              <a:ext uri="{FF2B5EF4-FFF2-40B4-BE49-F238E27FC236}">
                <a16:creationId xmlns:a16="http://schemas.microsoft.com/office/drawing/2014/main" id="{7DBEF7F0-7832-4427-A884-260456D0F5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415175" y="5213266"/>
            <a:ext cx="1361650" cy="1381122"/>
          </a:xfrm>
          <a:prstGeom prst="rect">
            <a:avLst/>
          </a:prstGeom>
        </p:spPr>
      </p:pic>
      <p:pic>
        <p:nvPicPr>
          <p:cNvPr id="6" name="Graphic 5">
            <a:extLst>
              <a:ext uri="{FF2B5EF4-FFF2-40B4-BE49-F238E27FC236}">
                <a16:creationId xmlns:a16="http://schemas.microsoft.com/office/drawing/2014/main" id="{72D75D7C-5F9D-43C0-B642-D7412B786C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8624" y="877329"/>
            <a:ext cx="3494752" cy="1291539"/>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390130AD-000B-408F-90A7-4B231CF4D08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08372" y="342201"/>
            <a:ext cx="1975256" cy="535128"/>
          </a:xfrm>
          <a:prstGeom prst="rect">
            <a:avLst/>
          </a:prstGeom>
        </p:spPr>
      </p:pic>
    </p:spTree>
    <p:extLst>
      <p:ext uri="{BB962C8B-B14F-4D97-AF65-F5344CB8AC3E}">
        <p14:creationId xmlns:p14="http://schemas.microsoft.com/office/powerpoint/2010/main" val="2892249814"/>
      </p:ext>
    </p:extLst>
  </p:cSld>
  <p:clrMapOvr>
    <a:overrideClrMapping bg1="dk1" tx1="lt1" bg2="dk2" tx2="lt2" accent1="accent1" accent2="accent2" accent3="accent3" accent4="accent4" accent5="accent5" accent6="accent6" hlink="hlink" folHlink="folHlink"/>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Otsikkodia 1">
    <p:bg>
      <p:bgPr>
        <a:solidFill>
          <a:schemeClr val="bg2"/>
        </a:solidFill>
        <a:effectLst/>
      </p:bgPr>
    </p:bg>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BAC4F295-4572-DE45-96C4-7CD90479BDBC}"/>
              </a:ext>
            </a:extLst>
          </p:cNvPr>
          <p:cNvSpPr>
            <a:spLocks noGrp="1"/>
          </p:cNvSpPr>
          <p:nvPr>
            <p:ph type="subTitle" idx="1"/>
          </p:nvPr>
        </p:nvSpPr>
        <p:spPr>
          <a:xfrm>
            <a:off x="2024398" y="3781167"/>
            <a:ext cx="8143200" cy="1649627"/>
          </a:xfrm>
          <a:prstGeom prst="rect">
            <a:avLst/>
          </a:prstGeom>
        </p:spPr>
        <p:txBody>
          <a:bodyPr anchor="t" anchorCtr="0">
            <a:normAutofit/>
          </a:bodyPr>
          <a:lstStyle>
            <a:lvl1pPr marL="0" indent="0" algn="ctr">
              <a:buNone/>
              <a:defRPr sz="2400">
                <a:solidFill>
                  <a:schemeClr val="accent1">
                    <a:lumMod val="60000"/>
                    <a:lumOff val="40000"/>
                  </a:schemeClr>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10">
            <a:extLst>
              <a:ext uri="{FF2B5EF4-FFF2-40B4-BE49-F238E27FC236}">
                <a16:creationId xmlns:a16="http://schemas.microsoft.com/office/drawing/2014/main" id="{ADC720F3-27EE-4834-A84E-26363C72ACD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785196" y="278048"/>
            <a:ext cx="2373347" cy="497917"/>
          </a:xfrm>
          <a:prstGeom prst="rect">
            <a:avLst/>
          </a:prstGeom>
        </p:spPr>
      </p:pic>
      <p:pic>
        <p:nvPicPr>
          <p:cNvPr id="4" name="Kuva 6" descr="Kuva, joka sisältää kohteen teksti, clipart-kuva&#10;&#10;Kuvaus luotu automaattisesti">
            <a:extLst>
              <a:ext uri="{FF2B5EF4-FFF2-40B4-BE49-F238E27FC236}">
                <a16:creationId xmlns:a16="http://schemas.microsoft.com/office/drawing/2014/main" id="{D88DB4D4-510F-1806-7E11-63C0078D7A4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pic>
        <p:nvPicPr>
          <p:cNvPr id="9" name="Graphic 11">
            <a:extLst>
              <a:ext uri="{FF2B5EF4-FFF2-40B4-BE49-F238E27FC236}">
                <a16:creationId xmlns:a16="http://schemas.microsoft.com/office/drawing/2014/main" id="{53817D3C-3DB8-CD75-C2FA-908EB4DEE54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65388" y="5971577"/>
            <a:ext cx="2373345" cy="877106"/>
          </a:xfrm>
          <a:prstGeom prst="rect">
            <a:avLst/>
          </a:prstGeom>
        </p:spPr>
      </p:pic>
      <p:sp>
        <p:nvSpPr>
          <p:cNvPr id="10" name="Otsikko 1">
            <a:extLst>
              <a:ext uri="{FF2B5EF4-FFF2-40B4-BE49-F238E27FC236}">
                <a16:creationId xmlns:a16="http://schemas.microsoft.com/office/drawing/2014/main" id="{9D65C12E-7D13-35AE-932C-A334835D2506}"/>
              </a:ext>
            </a:extLst>
          </p:cNvPr>
          <p:cNvSpPr>
            <a:spLocks noGrp="1"/>
          </p:cNvSpPr>
          <p:nvPr>
            <p:ph type="ctrTitle"/>
          </p:nvPr>
        </p:nvSpPr>
        <p:spPr>
          <a:xfrm>
            <a:off x="2024399" y="1427205"/>
            <a:ext cx="8143200" cy="2001795"/>
          </a:xfrm>
          <a:prstGeom prst="rect">
            <a:avLst/>
          </a:prstGeom>
        </p:spPr>
        <p:txBody>
          <a:bodyPr wrap="square" anchor="b" anchorCtr="0">
            <a:normAutofit/>
          </a:bodyPr>
          <a:lstStyle>
            <a:lvl1pPr algn="ctr">
              <a:defRPr sz="4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Tree>
    <p:extLst>
      <p:ext uri="{BB962C8B-B14F-4D97-AF65-F5344CB8AC3E}">
        <p14:creationId xmlns:p14="http://schemas.microsoft.com/office/powerpoint/2010/main" val="3877718016"/>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Otsikkodia 2">
    <p:bg>
      <p:bgPr>
        <a:solidFill>
          <a:schemeClr val="bg2"/>
        </a:solidFill>
        <a:effectLst/>
      </p:bgPr>
    </p:bg>
    <p:spTree>
      <p:nvGrpSpPr>
        <p:cNvPr id="1" name=""/>
        <p:cNvGrpSpPr/>
        <p:nvPr/>
      </p:nvGrpSpPr>
      <p:grpSpPr>
        <a:xfrm>
          <a:off x="0" y="0"/>
          <a:ext cx="0" cy="0"/>
          <a:chOff x="0" y="0"/>
          <a:chExt cx="0" cy="0"/>
        </a:xfrm>
      </p:grpSpPr>
      <p:pic>
        <p:nvPicPr>
          <p:cNvPr id="2" name="Graphic 8">
            <a:extLst>
              <a:ext uri="{FF2B5EF4-FFF2-40B4-BE49-F238E27FC236}">
                <a16:creationId xmlns:a16="http://schemas.microsoft.com/office/drawing/2014/main" id="{99E51B6B-81C8-7616-C98A-C241A81A7FF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54180" y="0"/>
            <a:ext cx="2883639" cy="1065692"/>
          </a:xfrm>
          <a:prstGeom prst="rect">
            <a:avLst/>
          </a:prstGeom>
        </p:spPr>
      </p:pic>
      <p:pic>
        <p:nvPicPr>
          <p:cNvPr id="5" name="Kuva 10">
            <a:extLst>
              <a:ext uri="{FF2B5EF4-FFF2-40B4-BE49-F238E27FC236}">
                <a16:creationId xmlns:a16="http://schemas.microsoft.com/office/drawing/2014/main" id="{43E83B60-4839-0384-92B3-2928E283162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785196" y="278048"/>
            <a:ext cx="2373347" cy="497917"/>
          </a:xfrm>
          <a:prstGeom prst="rect">
            <a:avLst/>
          </a:prstGeom>
        </p:spPr>
      </p:pic>
      <p:pic>
        <p:nvPicPr>
          <p:cNvPr id="6" name="Kuva 6" descr="Kuva, joka sisältää kohteen teksti, clipart-kuva&#10;&#10;Kuvaus luotu automaattisesti">
            <a:extLst>
              <a:ext uri="{FF2B5EF4-FFF2-40B4-BE49-F238E27FC236}">
                <a16:creationId xmlns:a16="http://schemas.microsoft.com/office/drawing/2014/main" id="{5B93EB2F-F2BA-0203-2657-9EAA9B031636}"/>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sp>
        <p:nvSpPr>
          <p:cNvPr id="8" name="Alaotsikko 2">
            <a:extLst>
              <a:ext uri="{FF2B5EF4-FFF2-40B4-BE49-F238E27FC236}">
                <a16:creationId xmlns:a16="http://schemas.microsoft.com/office/drawing/2014/main" id="{6B8BD28A-7F42-B63F-5435-2367570A8070}"/>
              </a:ext>
            </a:extLst>
          </p:cNvPr>
          <p:cNvSpPr>
            <a:spLocks noGrp="1"/>
          </p:cNvSpPr>
          <p:nvPr>
            <p:ph type="subTitle" idx="1"/>
          </p:nvPr>
        </p:nvSpPr>
        <p:spPr>
          <a:xfrm>
            <a:off x="2024398" y="3781167"/>
            <a:ext cx="8143200" cy="2298357"/>
          </a:xfrm>
          <a:prstGeom prst="rect">
            <a:avLst/>
          </a:prstGeom>
        </p:spPr>
        <p:txBody>
          <a:bodyPr anchor="t" anchorCtr="0">
            <a:normAutofit/>
          </a:bodyPr>
          <a:lstStyle>
            <a:lvl1pPr marL="0" indent="0" algn="ctr">
              <a:buNone/>
              <a:defRPr sz="2400">
                <a:solidFill>
                  <a:schemeClr val="accent1">
                    <a:lumMod val="60000"/>
                    <a:lumOff val="40000"/>
                  </a:schemeClr>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9" name="Otsikko 1">
            <a:extLst>
              <a:ext uri="{FF2B5EF4-FFF2-40B4-BE49-F238E27FC236}">
                <a16:creationId xmlns:a16="http://schemas.microsoft.com/office/drawing/2014/main" id="{E095A231-9713-FA19-CAC8-DA7803CDDB0C}"/>
              </a:ext>
            </a:extLst>
          </p:cNvPr>
          <p:cNvSpPr>
            <a:spLocks noGrp="1"/>
          </p:cNvSpPr>
          <p:nvPr>
            <p:ph type="ctrTitle"/>
          </p:nvPr>
        </p:nvSpPr>
        <p:spPr>
          <a:xfrm>
            <a:off x="2024399" y="1427205"/>
            <a:ext cx="8143200" cy="2001795"/>
          </a:xfrm>
          <a:prstGeom prst="rect">
            <a:avLst/>
          </a:prstGeom>
        </p:spPr>
        <p:txBody>
          <a:bodyPr wrap="square" anchor="b" anchorCtr="0">
            <a:normAutofit/>
          </a:bodyPr>
          <a:lstStyle>
            <a:lvl1pPr algn="ctr">
              <a:defRPr sz="4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Tree>
    <p:extLst>
      <p:ext uri="{BB962C8B-B14F-4D97-AF65-F5344CB8AC3E}">
        <p14:creationId xmlns:p14="http://schemas.microsoft.com/office/powerpoint/2010/main" val="4155485771"/>
      </p:ext>
    </p:extLst>
  </p:cSld>
  <p:clrMapOvr>
    <a:overrideClrMapping bg1="dk1" tx1="lt1" bg2="dk2" tx2="lt2" accent1="accent1" accent2="accent2" accent3="accent3" accent4="accent4" accent5="accent5" accent6="accent6" hlink="hlink" folHlink="folHlink"/>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isältödia 1">
    <p:bg>
      <p:bgPr>
        <a:solidFill>
          <a:schemeClr val="bg2"/>
        </a:solidFill>
        <a:effectLst/>
      </p:bgPr>
    </p:bg>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a:prstGeom prst="rect">
            <a:avLst/>
          </a:prstGeom>
        </p:spPr>
        <p:txBody>
          <a:bodyPr/>
          <a:lstStyle>
            <a:lvl1pPr>
              <a:defRPr>
                <a:solidFill>
                  <a:schemeClr val="tx1"/>
                </a:solidFill>
              </a:defRPr>
            </a:lvl1pPr>
          </a:lstStyle>
          <a:p>
            <a:fld id="{4CAD2DE5-D84C-BE4C-ADEE-42D079BC136F}" type="slidenum">
              <a:rPr lang="fi-FI" smtClean="0"/>
              <a:pPr/>
              <a:t>‹#›</a:t>
            </a:fld>
            <a:endParaRPr lang="fi-FI"/>
          </a:p>
        </p:txBody>
      </p:sp>
      <p:pic>
        <p:nvPicPr>
          <p:cNvPr id="11" name="Kuva 10">
            <a:extLst>
              <a:ext uri="{FF2B5EF4-FFF2-40B4-BE49-F238E27FC236}">
                <a16:creationId xmlns:a16="http://schemas.microsoft.com/office/drawing/2014/main" id="{2CDCB493-2A84-8851-D1B0-0B4C90AA804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785196" y="278048"/>
            <a:ext cx="2373347" cy="497917"/>
          </a:xfrm>
          <a:prstGeom prst="rect">
            <a:avLst/>
          </a:prstGeom>
        </p:spPr>
      </p:pic>
      <p:pic>
        <p:nvPicPr>
          <p:cNvPr id="12" name="Kuva 6" descr="Kuva, joka sisältää kohteen teksti, clipart-kuva&#10;&#10;Kuvaus luotu automaattisesti">
            <a:extLst>
              <a:ext uri="{FF2B5EF4-FFF2-40B4-BE49-F238E27FC236}">
                <a16:creationId xmlns:a16="http://schemas.microsoft.com/office/drawing/2014/main" id="{A9C4E6FA-453A-AD72-38EA-0CD3FBC8F23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sp>
        <p:nvSpPr>
          <p:cNvPr id="17" name="Otsikon paikkamerkki 1">
            <a:extLst>
              <a:ext uri="{FF2B5EF4-FFF2-40B4-BE49-F238E27FC236}">
                <a16:creationId xmlns:a16="http://schemas.microsoft.com/office/drawing/2014/main" id="{8C062600-AF10-55FE-22AE-15E6A33CFEF9}"/>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lvl1pPr>
              <a:defRPr>
                <a:solidFill>
                  <a:schemeClr val="tx1"/>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8" name="Tekstin paikkamerkki 2">
            <a:extLst>
              <a:ext uri="{FF2B5EF4-FFF2-40B4-BE49-F238E27FC236}">
                <a16:creationId xmlns:a16="http://schemas.microsoft.com/office/drawing/2014/main" id="{DAB5B002-D18C-D57A-6DE8-B83089A23709}"/>
              </a:ext>
            </a:extLst>
          </p:cNvPr>
          <p:cNvSpPr>
            <a:spLocks noGrp="1"/>
          </p:cNvSpPr>
          <p:nvPr>
            <p:ph idx="1"/>
          </p:nvPr>
        </p:nvSpPr>
        <p:spPr>
          <a:xfrm>
            <a:off x="729050" y="2205682"/>
            <a:ext cx="10733902" cy="3577280"/>
          </a:xfrm>
          <a:prstGeom prst="rect">
            <a:avLst/>
          </a:prstGeom>
        </p:spPr>
        <p:txBody>
          <a:bodyPr vert="horz" lIns="91440" tIns="45720" rIns="91440" bIns="45720" rtlCol="0">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9" name="Graphic 11">
            <a:extLst>
              <a:ext uri="{FF2B5EF4-FFF2-40B4-BE49-F238E27FC236}">
                <a16:creationId xmlns:a16="http://schemas.microsoft.com/office/drawing/2014/main" id="{944D8669-4F11-4A5F-8F3A-6C7B4779097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65388" y="5971577"/>
            <a:ext cx="2373345" cy="877106"/>
          </a:xfrm>
          <a:prstGeom prst="rect">
            <a:avLst/>
          </a:prstGeom>
        </p:spPr>
      </p:pic>
    </p:spTree>
    <p:extLst>
      <p:ext uri="{BB962C8B-B14F-4D97-AF65-F5344CB8AC3E}">
        <p14:creationId xmlns:p14="http://schemas.microsoft.com/office/powerpoint/2010/main" val="734158447"/>
      </p:ext>
    </p:extLst>
  </p:cSld>
  <p:clrMapOvr>
    <a:overrideClrMapping bg1="dk1" tx1="lt1" bg2="dk2" tx2="lt2" accent1="accent1" accent2="accent2" accent3="accent3" accent4="accent4" accent5="accent5" accent6="accent6" hlink="hlink" folHlink="folHlink"/>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isältö 1 B">
    <p:bg>
      <p:bgPr>
        <a:solidFill>
          <a:schemeClr val="bg2"/>
        </a:solidFill>
        <a:effectLst/>
      </p:bgPr>
    </p:bg>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a:prstGeom prst="rect">
            <a:avLst/>
          </a:prstGeom>
        </p:spPr>
        <p:txBody>
          <a:bodyPr/>
          <a:lstStyle>
            <a:lvl1pPr>
              <a:defRPr>
                <a:solidFill>
                  <a:schemeClr val="tx1"/>
                </a:solidFill>
              </a:defRPr>
            </a:lvl1pPr>
          </a:lstStyle>
          <a:p>
            <a:fld id="{4CAD2DE5-D84C-BE4C-ADEE-42D079BC136F}" type="slidenum">
              <a:rPr lang="fi-FI" smtClean="0"/>
              <a:pPr/>
              <a:t>‹#›</a:t>
            </a:fld>
            <a:endParaRPr lang="fi-FI"/>
          </a:p>
        </p:txBody>
      </p:sp>
      <p:pic>
        <p:nvPicPr>
          <p:cNvPr id="11" name="Kuva 10">
            <a:extLst>
              <a:ext uri="{FF2B5EF4-FFF2-40B4-BE49-F238E27FC236}">
                <a16:creationId xmlns:a16="http://schemas.microsoft.com/office/drawing/2014/main" id="{2CDCB493-2A84-8851-D1B0-0B4C90AA804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785196" y="278048"/>
            <a:ext cx="2373347" cy="497917"/>
          </a:xfrm>
          <a:prstGeom prst="rect">
            <a:avLst/>
          </a:prstGeom>
        </p:spPr>
      </p:pic>
      <p:pic>
        <p:nvPicPr>
          <p:cNvPr id="12" name="Kuva 6" descr="Kuva, joka sisältää kohteen teksti, clipart-kuva&#10;&#10;Kuvaus luotu automaattisesti">
            <a:extLst>
              <a:ext uri="{FF2B5EF4-FFF2-40B4-BE49-F238E27FC236}">
                <a16:creationId xmlns:a16="http://schemas.microsoft.com/office/drawing/2014/main" id="{A9C4E6FA-453A-AD72-38EA-0CD3FBC8F23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sp>
        <p:nvSpPr>
          <p:cNvPr id="18" name="Tekstin paikkamerkki 2">
            <a:extLst>
              <a:ext uri="{FF2B5EF4-FFF2-40B4-BE49-F238E27FC236}">
                <a16:creationId xmlns:a16="http://schemas.microsoft.com/office/drawing/2014/main" id="{DAB5B002-D18C-D57A-6DE8-B83089A23709}"/>
              </a:ext>
            </a:extLst>
          </p:cNvPr>
          <p:cNvSpPr>
            <a:spLocks noGrp="1"/>
          </p:cNvSpPr>
          <p:nvPr>
            <p:ph idx="1"/>
          </p:nvPr>
        </p:nvSpPr>
        <p:spPr>
          <a:xfrm>
            <a:off x="729050" y="1087395"/>
            <a:ext cx="10733902" cy="4695567"/>
          </a:xfrm>
          <a:prstGeom prst="rect">
            <a:avLst/>
          </a:prstGeom>
        </p:spPr>
        <p:txBody>
          <a:bodyPr vert="horz" lIns="91440" tIns="45720" rIns="91440" bIns="45720" rtlCol="0">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8" name="Graphic 11">
            <a:extLst>
              <a:ext uri="{FF2B5EF4-FFF2-40B4-BE49-F238E27FC236}">
                <a16:creationId xmlns:a16="http://schemas.microsoft.com/office/drawing/2014/main" id="{8C519973-8F99-470E-BF5B-25D41E0C934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65388" y="5971577"/>
            <a:ext cx="2373345" cy="877106"/>
          </a:xfrm>
          <a:prstGeom prst="rect">
            <a:avLst/>
          </a:prstGeom>
        </p:spPr>
      </p:pic>
    </p:spTree>
    <p:extLst>
      <p:ext uri="{BB962C8B-B14F-4D97-AF65-F5344CB8AC3E}">
        <p14:creationId xmlns:p14="http://schemas.microsoft.com/office/powerpoint/2010/main" val="1758943800"/>
      </p:ext>
    </p:extLst>
  </p:cSld>
  <p:clrMapOvr>
    <a:overrideClrMapping bg1="dk1" tx1="lt1" bg2="dk2" tx2="lt2" accent1="accent1" accent2="accent2" accent3="accent3" accent4="accent4" accent5="accent5" accent6="accent6" hlink="hlink" folHlink="folHlink"/>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isältödia 2">
    <p:bg>
      <p:bgPr>
        <a:solidFill>
          <a:schemeClr val="bg2"/>
        </a:solidFill>
        <a:effectLst/>
      </p:bgPr>
    </p:bg>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a:prstGeom prst="rect">
            <a:avLst/>
          </a:prstGeom>
        </p:spPr>
        <p:txBody>
          <a:bodyPr/>
          <a:lstStyle>
            <a:lvl1pPr>
              <a:defRPr>
                <a:solidFill>
                  <a:schemeClr val="tx1"/>
                </a:solidFill>
              </a:defRPr>
            </a:lvl1pPr>
          </a:lstStyle>
          <a:p>
            <a:fld id="{4CAD2DE5-D84C-BE4C-ADEE-42D079BC136F}" type="slidenum">
              <a:rPr lang="fi-FI" smtClean="0"/>
              <a:pPr/>
              <a:t>‹#›</a:t>
            </a:fld>
            <a:endParaRPr lang="fi-FI"/>
          </a:p>
        </p:txBody>
      </p:sp>
      <p:pic>
        <p:nvPicPr>
          <p:cNvPr id="11" name="Kuva 10">
            <a:extLst>
              <a:ext uri="{FF2B5EF4-FFF2-40B4-BE49-F238E27FC236}">
                <a16:creationId xmlns:a16="http://schemas.microsoft.com/office/drawing/2014/main" id="{2CDCB493-2A84-8851-D1B0-0B4C90AA804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785196" y="278048"/>
            <a:ext cx="2373347" cy="497917"/>
          </a:xfrm>
          <a:prstGeom prst="rect">
            <a:avLst/>
          </a:prstGeom>
        </p:spPr>
      </p:pic>
      <p:pic>
        <p:nvPicPr>
          <p:cNvPr id="12" name="Kuva 6" descr="Kuva, joka sisältää kohteen teksti, clipart-kuva&#10;&#10;Kuvaus luotu automaattisesti">
            <a:extLst>
              <a:ext uri="{FF2B5EF4-FFF2-40B4-BE49-F238E27FC236}">
                <a16:creationId xmlns:a16="http://schemas.microsoft.com/office/drawing/2014/main" id="{A9C4E6FA-453A-AD72-38EA-0CD3FBC8F23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pic>
        <p:nvPicPr>
          <p:cNvPr id="4" name="Graphic 8">
            <a:extLst>
              <a:ext uri="{FF2B5EF4-FFF2-40B4-BE49-F238E27FC236}">
                <a16:creationId xmlns:a16="http://schemas.microsoft.com/office/drawing/2014/main" id="{8C6C5910-FD9F-C75D-3D93-3741229C585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654180" y="0"/>
            <a:ext cx="2883639" cy="1065692"/>
          </a:xfrm>
          <a:prstGeom prst="rect">
            <a:avLst/>
          </a:prstGeom>
        </p:spPr>
      </p:pic>
      <p:sp>
        <p:nvSpPr>
          <p:cNvPr id="5" name="Otsikon paikkamerkki 1">
            <a:extLst>
              <a:ext uri="{FF2B5EF4-FFF2-40B4-BE49-F238E27FC236}">
                <a16:creationId xmlns:a16="http://schemas.microsoft.com/office/drawing/2014/main" id="{C0AAE2AF-1272-64A7-3343-DB9C2C1BD198}"/>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lvl1pPr>
              <a:defRPr>
                <a:solidFill>
                  <a:schemeClr val="tx1"/>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7" name="Tekstin paikkamerkki 2">
            <a:extLst>
              <a:ext uri="{FF2B5EF4-FFF2-40B4-BE49-F238E27FC236}">
                <a16:creationId xmlns:a16="http://schemas.microsoft.com/office/drawing/2014/main" id="{B32C3C69-9844-5C87-5D61-6F271AF198BA}"/>
              </a:ext>
            </a:extLst>
          </p:cNvPr>
          <p:cNvSpPr>
            <a:spLocks noGrp="1"/>
          </p:cNvSpPr>
          <p:nvPr>
            <p:ph idx="1"/>
          </p:nvPr>
        </p:nvSpPr>
        <p:spPr>
          <a:xfrm>
            <a:off x="729050" y="2205682"/>
            <a:ext cx="10733902" cy="4105118"/>
          </a:xfrm>
          <a:prstGeom prst="rect">
            <a:avLst/>
          </a:prstGeom>
        </p:spPr>
        <p:txBody>
          <a:bodyPr vert="horz" lIns="91440" tIns="45720" rIns="91440" bIns="45720" rtlCol="0">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3340782548"/>
      </p:ext>
    </p:extLst>
  </p:cSld>
  <p:clrMapOvr>
    <a:overrideClrMapping bg1="dk1" tx1="lt1" bg2="dk2" tx2="lt2" accent1="accent1" accent2="accent2" accent3="accent3" accent4="accent4" accent5="accent5" accent6="accent6" hlink="hlink" folHlink="folHlink"/>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isältödia 2 B">
    <p:bg>
      <p:bgPr>
        <a:solidFill>
          <a:schemeClr val="bg2"/>
        </a:solidFill>
        <a:effectLst/>
      </p:bgPr>
    </p:bg>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a:prstGeom prst="rect">
            <a:avLst/>
          </a:prstGeom>
        </p:spPr>
        <p:txBody>
          <a:bodyPr/>
          <a:lstStyle>
            <a:lvl1pPr>
              <a:defRPr>
                <a:solidFill>
                  <a:schemeClr val="tx1"/>
                </a:solidFill>
              </a:defRPr>
            </a:lvl1pPr>
          </a:lstStyle>
          <a:p>
            <a:fld id="{4CAD2DE5-D84C-BE4C-ADEE-42D079BC136F}" type="slidenum">
              <a:rPr lang="fi-FI" smtClean="0"/>
              <a:pPr/>
              <a:t>‹#›</a:t>
            </a:fld>
            <a:endParaRPr lang="fi-FI"/>
          </a:p>
        </p:txBody>
      </p:sp>
      <p:pic>
        <p:nvPicPr>
          <p:cNvPr id="11" name="Kuva 10">
            <a:extLst>
              <a:ext uri="{FF2B5EF4-FFF2-40B4-BE49-F238E27FC236}">
                <a16:creationId xmlns:a16="http://schemas.microsoft.com/office/drawing/2014/main" id="{2CDCB493-2A84-8851-D1B0-0B4C90AA804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785196" y="278048"/>
            <a:ext cx="2373347" cy="497917"/>
          </a:xfrm>
          <a:prstGeom prst="rect">
            <a:avLst/>
          </a:prstGeom>
        </p:spPr>
      </p:pic>
      <p:pic>
        <p:nvPicPr>
          <p:cNvPr id="12" name="Kuva 6" descr="Kuva, joka sisältää kohteen teksti, clipart-kuva&#10;&#10;Kuvaus luotu automaattisesti">
            <a:extLst>
              <a:ext uri="{FF2B5EF4-FFF2-40B4-BE49-F238E27FC236}">
                <a16:creationId xmlns:a16="http://schemas.microsoft.com/office/drawing/2014/main" id="{A9C4E6FA-453A-AD72-38EA-0CD3FBC8F23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sp>
        <p:nvSpPr>
          <p:cNvPr id="18" name="Tekstin paikkamerkki 2">
            <a:extLst>
              <a:ext uri="{FF2B5EF4-FFF2-40B4-BE49-F238E27FC236}">
                <a16:creationId xmlns:a16="http://schemas.microsoft.com/office/drawing/2014/main" id="{DAB5B002-D18C-D57A-6DE8-B83089A23709}"/>
              </a:ext>
            </a:extLst>
          </p:cNvPr>
          <p:cNvSpPr>
            <a:spLocks noGrp="1"/>
          </p:cNvSpPr>
          <p:nvPr>
            <p:ph idx="1"/>
          </p:nvPr>
        </p:nvSpPr>
        <p:spPr>
          <a:xfrm>
            <a:off x="729050" y="1087395"/>
            <a:ext cx="10733902" cy="5223405"/>
          </a:xfrm>
          <a:prstGeom prst="rect">
            <a:avLst/>
          </a:prstGeom>
        </p:spPr>
        <p:txBody>
          <a:bodyPr vert="horz" lIns="91440" tIns="45720" rIns="91440" bIns="45720" rtlCol="0">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7" name="Graphic 8">
            <a:extLst>
              <a:ext uri="{FF2B5EF4-FFF2-40B4-BE49-F238E27FC236}">
                <a16:creationId xmlns:a16="http://schemas.microsoft.com/office/drawing/2014/main" id="{52D908C0-D8FA-42C8-A598-C8D67027637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654180" y="0"/>
            <a:ext cx="2883639" cy="1065692"/>
          </a:xfrm>
          <a:prstGeom prst="rect">
            <a:avLst/>
          </a:prstGeom>
        </p:spPr>
      </p:pic>
    </p:spTree>
    <p:extLst>
      <p:ext uri="{BB962C8B-B14F-4D97-AF65-F5344CB8AC3E}">
        <p14:creationId xmlns:p14="http://schemas.microsoft.com/office/powerpoint/2010/main" val="1421553538"/>
      </p:ext>
    </p:extLst>
  </p:cSld>
  <p:clrMapOvr>
    <a:overrideClrMapping bg1="dk1" tx1="lt1" bg2="dk2" tx2="lt2" accent1="accent1" accent2="accent2" accent3="accent3" accent4="accent4" accent5="accent5" accent6="accent6" hlink="hlink" folHlink="folHlink"/>
  </p:clrMapOvr>
  <p:hf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Kuvadia 1">
    <p:bg>
      <p:bgPr>
        <a:solidFill>
          <a:schemeClr val="bg2"/>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636BE3F7-A1FF-4ADB-A278-6C3FA003ED0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574338" y="6009447"/>
            <a:ext cx="2376254" cy="878181"/>
          </a:xfrm>
          <a:prstGeom prst="rect">
            <a:avLst/>
          </a:prstGeom>
        </p:spPr>
      </p:pic>
      <p:pic>
        <p:nvPicPr>
          <p:cNvPr id="3" name="Kuva 10">
            <a:extLst>
              <a:ext uri="{FF2B5EF4-FFF2-40B4-BE49-F238E27FC236}">
                <a16:creationId xmlns:a16="http://schemas.microsoft.com/office/drawing/2014/main" id="{1D48131F-DC84-160F-7E57-7A376259D7D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785196" y="278048"/>
            <a:ext cx="2373347" cy="497917"/>
          </a:xfrm>
          <a:prstGeom prst="rect">
            <a:avLst/>
          </a:prstGeom>
        </p:spPr>
      </p:pic>
      <p:pic>
        <p:nvPicPr>
          <p:cNvPr id="13" name="Kuva 6" descr="Kuva, joka sisältää kohteen teksti, clipart-kuva&#10;&#10;Kuvaus luotu automaattisesti">
            <a:extLst>
              <a:ext uri="{FF2B5EF4-FFF2-40B4-BE49-F238E27FC236}">
                <a16:creationId xmlns:a16="http://schemas.microsoft.com/office/drawing/2014/main" id="{EB3DADD1-D401-EBF6-2B8D-CDD4AD59729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175210" y="6138707"/>
            <a:ext cx="1669739" cy="452358"/>
          </a:xfrm>
          <a:prstGeom prst="rect">
            <a:avLst/>
          </a:prstGeom>
        </p:spPr>
      </p:pic>
      <p:sp>
        <p:nvSpPr>
          <p:cNvPr id="14" name="Otsikko 1">
            <a:extLst>
              <a:ext uri="{FF2B5EF4-FFF2-40B4-BE49-F238E27FC236}">
                <a16:creationId xmlns:a16="http://schemas.microsoft.com/office/drawing/2014/main" id="{A6D8BA86-4E8D-E50D-68EB-3A20429C12BC}"/>
              </a:ext>
            </a:extLst>
          </p:cNvPr>
          <p:cNvSpPr>
            <a:spLocks noGrp="1"/>
          </p:cNvSpPr>
          <p:nvPr>
            <p:ph type="title"/>
          </p:nvPr>
        </p:nvSpPr>
        <p:spPr>
          <a:xfrm>
            <a:off x="5648325" y="946290"/>
            <a:ext cx="5874351" cy="1463278"/>
          </a:xfrm>
          <a:prstGeom prst="rect">
            <a:avLst/>
          </a:prstGeom>
        </p:spPr>
        <p:txBody>
          <a:bodyPr>
            <a:normAutofit/>
          </a:bodyPr>
          <a:lstStyle>
            <a:lvl1pPr>
              <a:defRPr sz="3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5" name="Sisällön paikkamerkki 3">
            <a:extLst>
              <a:ext uri="{FF2B5EF4-FFF2-40B4-BE49-F238E27FC236}">
                <a16:creationId xmlns:a16="http://schemas.microsoft.com/office/drawing/2014/main" id="{77332BBC-5BD5-992A-562E-A0070A098905}"/>
              </a:ext>
            </a:extLst>
          </p:cNvPr>
          <p:cNvSpPr>
            <a:spLocks noGrp="1"/>
          </p:cNvSpPr>
          <p:nvPr>
            <p:ph sz="half" idx="2"/>
          </p:nvPr>
        </p:nvSpPr>
        <p:spPr>
          <a:xfrm>
            <a:off x="5648325" y="2409568"/>
            <a:ext cx="5874351" cy="3502142"/>
          </a:xfrm>
          <a:prstGeom prst="rect">
            <a:avLst/>
          </a:prstGeom>
        </p:spPr>
        <p:txBody>
          <a:bodyPr>
            <a:normAutofit/>
          </a:bodyPr>
          <a:lstStyle>
            <a:lvl1pPr>
              <a:defRPr sz="20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a:defRPr sz="16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a:defRPr sz="14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a:defRPr sz="14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6" name="Kuvan paikkamerkki 8">
            <a:extLst>
              <a:ext uri="{FF2B5EF4-FFF2-40B4-BE49-F238E27FC236}">
                <a16:creationId xmlns:a16="http://schemas.microsoft.com/office/drawing/2014/main" id="{D545E161-3562-23BC-FEE7-6B7C8B2FDFA5}"/>
              </a:ext>
            </a:extLst>
          </p:cNvPr>
          <p:cNvSpPr>
            <a:spLocks noGrp="1"/>
          </p:cNvSpPr>
          <p:nvPr>
            <p:ph type="pic" sz="quarter" idx="13"/>
          </p:nvPr>
        </p:nvSpPr>
        <p:spPr>
          <a:xfrm>
            <a:off x="669325" y="0"/>
            <a:ext cx="4702776" cy="6858000"/>
          </a:xfrm>
          <a:prstGeom prst="rect">
            <a:avLst/>
          </a:prstGeom>
        </p:spPr>
        <p:txBody>
          <a:bodyPr>
            <a:normAutofit/>
          </a:bodyPr>
          <a:lstStyle>
            <a:lvl1pPr>
              <a:defRPr sz="24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spTree>
    <p:extLst>
      <p:ext uri="{BB962C8B-B14F-4D97-AF65-F5344CB8AC3E}">
        <p14:creationId xmlns:p14="http://schemas.microsoft.com/office/powerpoint/2010/main" val="2590474838"/>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Kuvadia 1 B">
    <p:bg>
      <p:bgPr>
        <a:solidFill>
          <a:schemeClr val="bg2"/>
        </a:solidFill>
        <a:effectLst/>
      </p:bgPr>
    </p:bg>
    <p:spTree>
      <p:nvGrpSpPr>
        <p:cNvPr id="1" name=""/>
        <p:cNvGrpSpPr/>
        <p:nvPr/>
      </p:nvGrpSpPr>
      <p:grpSpPr>
        <a:xfrm>
          <a:off x="0" y="0"/>
          <a:ext cx="0" cy="0"/>
          <a:chOff x="0" y="0"/>
          <a:chExt cx="0" cy="0"/>
        </a:xfrm>
      </p:grpSpPr>
      <p:pic>
        <p:nvPicPr>
          <p:cNvPr id="3" name="Kuva 10">
            <a:extLst>
              <a:ext uri="{FF2B5EF4-FFF2-40B4-BE49-F238E27FC236}">
                <a16:creationId xmlns:a16="http://schemas.microsoft.com/office/drawing/2014/main" id="{1D48131F-DC84-160F-7E57-7A376259D7D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785196" y="278048"/>
            <a:ext cx="2373347" cy="497917"/>
          </a:xfrm>
          <a:prstGeom prst="rect">
            <a:avLst/>
          </a:prstGeom>
        </p:spPr>
      </p:pic>
      <p:pic>
        <p:nvPicPr>
          <p:cNvPr id="13" name="Kuva 6" descr="Kuva, joka sisältää kohteen teksti, clipart-kuva&#10;&#10;Kuvaus luotu automaattisesti">
            <a:extLst>
              <a:ext uri="{FF2B5EF4-FFF2-40B4-BE49-F238E27FC236}">
                <a16:creationId xmlns:a16="http://schemas.microsoft.com/office/drawing/2014/main" id="{EB3DADD1-D401-EBF6-2B8D-CDD4AD59729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175210" y="6138707"/>
            <a:ext cx="1669739" cy="452358"/>
          </a:xfrm>
          <a:prstGeom prst="rect">
            <a:avLst/>
          </a:prstGeom>
        </p:spPr>
      </p:pic>
      <p:sp>
        <p:nvSpPr>
          <p:cNvPr id="15" name="Sisällön paikkamerkki 3">
            <a:extLst>
              <a:ext uri="{FF2B5EF4-FFF2-40B4-BE49-F238E27FC236}">
                <a16:creationId xmlns:a16="http://schemas.microsoft.com/office/drawing/2014/main" id="{77332BBC-5BD5-992A-562E-A0070A098905}"/>
              </a:ext>
            </a:extLst>
          </p:cNvPr>
          <p:cNvSpPr>
            <a:spLocks noGrp="1"/>
          </p:cNvSpPr>
          <p:nvPr>
            <p:ph sz="half" idx="2"/>
          </p:nvPr>
        </p:nvSpPr>
        <p:spPr>
          <a:xfrm>
            <a:off x="5648325" y="1081216"/>
            <a:ext cx="5874351" cy="4830494"/>
          </a:xfrm>
          <a:prstGeom prst="rect">
            <a:avLst/>
          </a:prstGeom>
        </p:spPr>
        <p:txBody>
          <a:bodyPr>
            <a:normAutofit/>
          </a:bodyPr>
          <a:lstStyle>
            <a:lvl1pPr>
              <a:defRPr sz="20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a:defRPr sz="16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a:defRPr sz="14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a:defRPr sz="14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6" name="Kuvan paikkamerkki 8">
            <a:extLst>
              <a:ext uri="{FF2B5EF4-FFF2-40B4-BE49-F238E27FC236}">
                <a16:creationId xmlns:a16="http://schemas.microsoft.com/office/drawing/2014/main" id="{D545E161-3562-23BC-FEE7-6B7C8B2FDFA5}"/>
              </a:ext>
            </a:extLst>
          </p:cNvPr>
          <p:cNvSpPr>
            <a:spLocks noGrp="1"/>
          </p:cNvSpPr>
          <p:nvPr>
            <p:ph type="pic" sz="quarter" idx="13"/>
          </p:nvPr>
        </p:nvSpPr>
        <p:spPr>
          <a:xfrm>
            <a:off x="669325" y="0"/>
            <a:ext cx="4702776" cy="6858000"/>
          </a:xfrm>
          <a:prstGeom prst="rect">
            <a:avLst/>
          </a:prstGeom>
        </p:spPr>
        <p:txBody>
          <a:bodyPr>
            <a:normAutofit/>
          </a:bodyPr>
          <a:lstStyle>
            <a:lvl1pPr>
              <a:defRPr sz="24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7" name="Kuva 6">
            <a:extLst>
              <a:ext uri="{FF2B5EF4-FFF2-40B4-BE49-F238E27FC236}">
                <a16:creationId xmlns:a16="http://schemas.microsoft.com/office/drawing/2014/main" id="{3A65125F-C238-48A3-8309-8AA49EAE391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574338" y="6009447"/>
            <a:ext cx="2376254" cy="878181"/>
          </a:xfrm>
          <a:prstGeom prst="rect">
            <a:avLst/>
          </a:prstGeom>
        </p:spPr>
      </p:pic>
    </p:spTree>
    <p:extLst>
      <p:ext uri="{BB962C8B-B14F-4D97-AF65-F5344CB8AC3E}">
        <p14:creationId xmlns:p14="http://schemas.microsoft.com/office/powerpoint/2010/main" val="980760243"/>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ivis esittely">
    <p:bg>
      <p:bgPr>
        <a:solidFill>
          <a:schemeClr val="tx2"/>
        </a:solidFill>
        <a:effectLst/>
      </p:bgPr>
    </p:bg>
    <p:spTree>
      <p:nvGrpSpPr>
        <p:cNvPr id="1" name=""/>
        <p:cNvGrpSpPr/>
        <p:nvPr/>
      </p:nvGrpSpPr>
      <p:grpSpPr>
        <a:xfrm>
          <a:off x="0" y="0"/>
          <a:ext cx="0" cy="0"/>
          <a:chOff x="0" y="0"/>
          <a:chExt cx="0" cy="0"/>
        </a:xfrm>
      </p:grpSpPr>
      <p:sp>
        <p:nvSpPr>
          <p:cNvPr id="13" name="Otsikko 1">
            <a:extLst>
              <a:ext uri="{FF2B5EF4-FFF2-40B4-BE49-F238E27FC236}">
                <a16:creationId xmlns:a16="http://schemas.microsoft.com/office/drawing/2014/main" id="{68AA15C5-C62E-4A9C-9D29-95EE59AC71D0}"/>
              </a:ext>
            </a:extLst>
          </p:cNvPr>
          <p:cNvSpPr>
            <a:spLocks noGrp="1"/>
          </p:cNvSpPr>
          <p:nvPr>
            <p:ph type="title"/>
          </p:nvPr>
        </p:nvSpPr>
        <p:spPr>
          <a:xfrm>
            <a:off x="778477" y="1091625"/>
            <a:ext cx="10635048" cy="1324800"/>
          </a:xfrm>
          <a:prstGeom prst="rect">
            <a:avLst/>
          </a:prstGeom>
        </p:spPr>
        <p:txBody>
          <a:bodyPr>
            <a:normAutofit/>
          </a:bodyPr>
          <a:lstStyle>
            <a:lvl1pPr>
              <a:defRPr sz="32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4" name="Sisällön paikkamerkki 2">
            <a:extLst>
              <a:ext uri="{FF2B5EF4-FFF2-40B4-BE49-F238E27FC236}">
                <a16:creationId xmlns:a16="http://schemas.microsoft.com/office/drawing/2014/main" id="{F2B9563E-A36E-45F4-A2A6-BE4671A90946}"/>
              </a:ext>
            </a:extLst>
          </p:cNvPr>
          <p:cNvSpPr>
            <a:spLocks noGrp="1"/>
          </p:cNvSpPr>
          <p:nvPr>
            <p:ph idx="1"/>
          </p:nvPr>
        </p:nvSpPr>
        <p:spPr>
          <a:xfrm>
            <a:off x="778476" y="2416424"/>
            <a:ext cx="10635047" cy="2971121"/>
          </a:xfrm>
          <a:prstGeom prst="rect">
            <a:avLst/>
          </a:prstGeom>
        </p:spPr>
        <p:txBody>
          <a:bodyPr>
            <a:noAutofit/>
          </a:bodyPr>
          <a:lstStyle>
            <a:lvl1pPr>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a:defRPr sz="2000">
                <a:solidFill>
                  <a:schemeClr val="bg1"/>
                </a:solidFill>
                <a:latin typeface="Noto Sans" panose="020B0502040504020204" pitchFamily="34" charset="0"/>
                <a:ea typeface="Noto Sans" panose="020B0502040504020204" pitchFamily="34" charset="0"/>
                <a:cs typeface="Noto Sans" panose="020B0502040504020204" pitchFamily="34" charset="0"/>
              </a:defRPr>
            </a:lvl2pPr>
            <a:lvl3pPr>
              <a:defRPr sz="1800">
                <a:solidFill>
                  <a:schemeClr val="bg1"/>
                </a:solidFill>
                <a:latin typeface="Noto Sans" panose="020B0502040504020204" pitchFamily="34" charset="0"/>
                <a:ea typeface="Noto Sans" panose="020B0502040504020204" pitchFamily="34" charset="0"/>
                <a:cs typeface="Noto Sans" panose="020B0502040504020204" pitchFamily="34" charset="0"/>
              </a:defRPr>
            </a:lvl3pPr>
            <a:lvl4pPr>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4pPr>
            <a:lvl5pPr>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Suorakulmio 4">
            <a:extLst>
              <a:ext uri="{FF2B5EF4-FFF2-40B4-BE49-F238E27FC236}">
                <a16:creationId xmlns:a16="http://schemas.microsoft.com/office/drawing/2014/main" id="{3369071A-B679-D373-9F82-205B90D21958}"/>
              </a:ext>
            </a:extLst>
          </p:cNvPr>
          <p:cNvSpPr/>
          <p:nvPr userDrawn="1"/>
        </p:nvSpPr>
        <p:spPr>
          <a:xfrm>
            <a:off x="1" y="5752439"/>
            <a:ext cx="12192000" cy="1105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Picture 6">
            <a:extLst>
              <a:ext uri="{FF2B5EF4-FFF2-40B4-BE49-F238E27FC236}">
                <a16:creationId xmlns:a16="http://schemas.microsoft.com/office/drawing/2014/main" id="{4A77469A-427C-E20F-CE62-0FD30C50401F}"/>
              </a:ext>
            </a:extLst>
          </p:cNvPr>
          <p:cNvPicPr>
            <a:picLocks noChangeAspect="1"/>
          </p:cNvPicPr>
          <p:nvPr userDrawn="1"/>
        </p:nvPicPr>
        <p:blipFill>
          <a:blip r:embed="rId2"/>
          <a:stretch>
            <a:fillRect/>
          </a:stretch>
        </p:blipFill>
        <p:spPr>
          <a:xfrm>
            <a:off x="149361" y="5752439"/>
            <a:ext cx="11893277" cy="1071633"/>
          </a:xfrm>
          <a:prstGeom prst="rect">
            <a:avLst/>
          </a:prstGeom>
        </p:spPr>
      </p:pic>
      <p:pic>
        <p:nvPicPr>
          <p:cNvPr id="17" name="Graphic 8">
            <a:extLst>
              <a:ext uri="{FF2B5EF4-FFF2-40B4-BE49-F238E27FC236}">
                <a16:creationId xmlns:a16="http://schemas.microsoft.com/office/drawing/2014/main" id="{3FD118E3-5999-7F0F-68A9-6983D9AAA5B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54180" y="0"/>
            <a:ext cx="2883639" cy="1065692"/>
          </a:xfrm>
          <a:prstGeom prst="rect">
            <a:avLst/>
          </a:prstGeom>
        </p:spPr>
      </p:pic>
      <p:pic>
        <p:nvPicPr>
          <p:cNvPr id="18" name="Kuva 10">
            <a:extLst>
              <a:ext uri="{FF2B5EF4-FFF2-40B4-BE49-F238E27FC236}">
                <a16:creationId xmlns:a16="http://schemas.microsoft.com/office/drawing/2014/main" id="{F49F97E5-366D-9CCE-221B-B403F071007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785196" y="278048"/>
            <a:ext cx="2373347" cy="497917"/>
          </a:xfrm>
          <a:prstGeom prst="rect">
            <a:avLst/>
          </a:prstGeom>
        </p:spPr>
      </p:pic>
      <p:pic>
        <p:nvPicPr>
          <p:cNvPr id="19" name="Kuva 6" descr="Kuva, joka sisältää kohteen teksti, clipart-kuva&#10;&#10;Kuvaus luotu automaattisesti">
            <a:extLst>
              <a:ext uri="{FF2B5EF4-FFF2-40B4-BE49-F238E27FC236}">
                <a16:creationId xmlns:a16="http://schemas.microsoft.com/office/drawing/2014/main" id="{16BA7230-8721-C0F9-E6B1-6A8505309748}"/>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316352" y="250168"/>
            <a:ext cx="1669739" cy="452358"/>
          </a:xfrm>
          <a:prstGeom prst="rect">
            <a:avLst/>
          </a:prstGeom>
        </p:spPr>
      </p:pic>
    </p:spTree>
    <p:extLst>
      <p:ext uri="{BB962C8B-B14F-4D97-AF65-F5344CB8AC3E}">
        <p14:creationId xmlns:p14="http://schemas.microsoft.com/office/powerpoint/2010/main" val="3290983755"/>
      </p:ext>
    </p:extLst>
  </p:cSld>
  <p:clrMapOvr>
    <a:overrideClrMapping bg1="lt1" tx1="dk1" bg2="lt2" tx2="dk2" accent1="accent1" accent2="accent2" accent3="accent3" accent4="accent4" accent5="accent5" accent6="accent6" hlink="hlink" folHlink="folHlink"/>
  </p:clrMapOvr>
  <p:hf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Kiitos">
    <p:bg>
      <p:bgPr>
        <a:solidFill>
          <a:srgbClr val="001540"/>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80DF89C-69B6-821F-5BEA-008258A93589}"/>
              </a:ext>
            </a:extLst>
          </p:cNvPr>
          <p:cNvSpPr>
            <a:spLocks noGrp="1"/>
          </p:cNvSpPr>
          <p:nvPr>
            <p:ph type="ctrTitle"/>
          </p:nvPr>
        </p:nvSpPr>
        <p:spPr>
          <a:xfrm>
            <a:off x="2024399" y="2168869"/>
            <a:ext cx="8143200" cy="1787435"/>
          </a:xfrm>
          <a:prstGeom prst="rect">
            <a:avLst/>
          </a:prstGeom>
        </p:spPr>
        <p:txBody>
          <a:bodyPr wrap="square" anchor="ctr" anchorCtr="0">
            <a:normAutofit/>
          </a:bodyPr>
          <a:lstStyle>
            <a:lvl1pPr algn="ctr">
              <a:defRPr sz="42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pic>
        <p:nvPicPr>
          <p:cNvPr id="4" name="Kuva 4">
            <a:extLst>
              <a:ext uri="{FF2B5EF4-FFF2-40B4-BE49-F238E27FC236}">
                <a16:creationId xmlns:a16="http://schemas.microsoft.com/office/drawing/2014/main" id="{5B5DC3ED-F3BF-9E62-84B2-722A31CFBCE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15175" y="5213266"/>
            <a:ext cx="1361650" cy="1381122"/>
          </a:xfrm>
          <a:prstGeom prst="rect">
            <a:avLst/>
          </a:prstGeom>
        </p:spPr>
      </p:pic>
      <p:pic>
        <p:nvPicPr>
          <p:cNvPr id="10" name="Graphic 5">
            <a:extLst>
              <a:ext uri="{FF2B5EF4-FFF2-40B4-BE49-F238E27FC236}">
                <a16:creationId xmlns:a16="http://schemas.microsoft.com/office/drawing/2014/main" id="{D75D64DC-581E-C136-A869-CFA05713272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348624" y="877329"/>
            <a:ext cx="3494752" cy="1291539"/>
          </a:xfrm>
          <a:prstGeom prst="rect">
            <a:avLst/>
          </a:prstGeom>
        </p:spPr>
      </p:pic>
      <p:pic>
        <p:nvPicPr>
          <p:cNvPr id="11" name="Kuva 6" descr="Kuva, joka sisältää kohteen teksti, clipart-kuva&#10;&#10;Kuvaus luotu automaattisesti">
            <a:extLst>
              <a:ext uri="{FF2B5EF4-FFF2-40B4-BE49-F238E27FC236}">
                <a16:creationId xmlns:a16="http://schemas.microsoft.com/office/drawing/2014/main" id="{AB0D301B-9B91-DFCC-BFDA-EBF7A86BFD9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108372" y="342201"/>
            <a:ext cx="1975256" cy="535128"/>
          </a:xfrm>
          <a:prstGeom prst="rect">
            <a:avLst/>
          </a:prstGeom>
        </p:spPr>
      </p:pic>
      <p:sp>
        <p:nvSpPr>
          <p:cNvPr id="12" name="Alaotsikko 2">
            <a:extLst>
              <a:ext uri="{FF2B5EF4-FFF2-40B4-BE49-F238E27FC236}">
                <a16:creationId xmlns:a16="http://schemas.microsoft.com/office/drawing/2014/main" id="{B7518738-080B-1BB6-A062-20B8A1447798}"/>
              </a:ext>
            </a:extLst>
          </p:cNvPr>
          <p:cNvSpPr>
            <a:spLocks noGrp="1"/>
          </p:cNvSpPr>
          <p:nvPr>
            <p:ph type="subTitle" idx="1"/>
          </p:nvPr>
        </p:nvSpPr>
        <p:spPr>
          <a:xfrm>
            <a:off x="2024398" y="3956304"/>
            <a:ext cx="8143200" cy="981456"/>
          </a:xfrm>
          <a:prstGeom prst="rect">
            <a:avLst/>
          </a:prstGeom>
        </p:spPr>
        <p:txBody>
          <a:bodyPr anchor="t" anchorCtr="0">
            <a:normAutofit/>
          </a:bodyPr>
          <a:lstStyle>
            <a:lvl1pPr marL="0" indent="0" algn="ctr">
              <a:buNone/>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Tree>
    <p:extLst>
      <p:ext uri="{BB962C8B-B14F-4D97-AF65-F5344CB8AC3E}">
        <p14:creationId xmlns:p14="http://schemas.microsoft.com/office/powerpoint/2010/main" val="375187044"/>
      </p:ext>
    </p:extLst>
  </p:cSld>
  <p:clrMapOvr>
    <a:masterClrMapping/>
  </p:clrMapOvr>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Loppudia">
    <p:bg>
      <p:bgPr>
        <a:solidFill>
          <a:srgbClr val="00154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9037928"/>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_Loppudia 2">
    <p:bg>
      <p:bgPr>
        <a:solidFill>
          <a:srgbClr val="001540"/>
        </a:solidFill>
        <a:effectLst/>
      </p:bgPr>
    </p:bg>
    <p:spTree>
      <p:nvGrpSpPr>
        <p:cNvPr id="1" name=""/>
        <p:cNvGrpSpPr/>
        <p:nvPr/>
      </p:nvGrpSpPr>
      <p:grpSpPr>
        <a:xfrm>
          <a:off x="0" y="0"/>
          <a:ext cx="0" cy="0"/>
          <a:chOff x="0" y="0"/>
          <a:chExt cx="0" cy="0"/>
        </a:xfrm>
      </p:grpSpPr>
      <p:pic>
        <p:nvPicPr>
          <p:cNvPr id="3" name="Kuva 2" descr="Kuva, joka sisältää kohteen teksti, clipart-kuva&#10;&#10;Kuvaus luotu automaattisesti">
            <a:extLst>
              <a:ext uri="{FF2B5EF4-FFF2-40B4-BE49-F238E27FC236}">
                <a16:creationId xmlns:a16="http://schemas.microsoft.com/office/drawing/2014/main" id="{FE98D265-9F34-4690-801F-C42C5B64EAFD}"/>
              </a:ext>
            </a:extLst>
          </p:cNvPr>
          <p:cNvPicPr>
            <a:picLocks noChangeAspect="1"/>
          </p:cNvPicPr>
          <p:nvPr/>
        </p:nvPicPr>
        <p:blipFill>
          <a:blip r:embed="rId2"/>
          <a:stretch>
            <a:fillRect/>
          </a:stretch>
        </p:blipFill>
        <p:spPr>
          <a:xfrm>
            <a:off x="5209309" y="5949465"/>
            <a:ext cx="1773382" cy="480436"/>
          </a:xfrm>
          <a:prstGeom prst="rect">
            <a:avLst/>
          </a:prstGeom>
        </p:spPr>
      </p:pic>
      <p:pic>
        <p:nvPicPr>
          <p:cNvPr id="6" name="Kuva 10">
            <a:extLst>
              <a:ext uri="{FF2B5EF4-FFF2-40B4-BE49-F238E27FC236}">
                <a16:creationId xmlns:a16="http://schemas.microsoft.com/office/drawing/2014/main" id="{7D316C73-9ED5-4AA8-8304-96794A5883A1}"/>
              </a:ext>
            </a:extLst>
          </p:cNvPr>
          <p:cNvPicPr>
            <a:picLocks noChangeAspect="1"/>
          </p:cNvPicPr>
          <p:nvPr userDrawn="1"/>
        </p:nvPicPr>
        <p:blipFill>
          <a:blip r:embed="rId3"/>
          <a:stretch>
            <a:fillRect/>
          </a:stretch>
        </p:blipFill>
        <p:spPr>
          <a:xfrm>
            <a:off x="9286954" y="232634"/>
            <a:ext cx="2800271" cy="587484"/>
          </a:xfrm>
          <a:prstGeom prst="rect">
            <a:avLst/>
          </a:prstGeom>
        </p:spPr>
      </p:pic>
      <p:pic>
        <p:nvPicPr>
          <p:cNvPr id="8" name="Graphic 7">
            <a:extLst>
              <a:ext uri="{FF2B5EF4-FFF2-40B4-BE49-F238E27FC236}">
                <a16:creationId xmlns:a16="http://schemas.microsoft.com/office/drawing/2014/main" id="{671A2E48-3606-469F-AAAA-FA101C98E69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13151" y="1"/>
            <a:ext cx="2729554" cy="1008748"/>
          </a:xfrm>
          <a:prstGeom prst="rect">
            <a:avLst/>
          </a:prstGeom>
        </p:spPr>
      </p:pic>
      <p:sp>
        <p:nvSpPr>
          <p:cNvPr id="5" name="Otsikko 1">
            <a:extLst>
              <a:ext uri="{FF2B5EF4-FFF2-40B4-BE49-F238E27FC236}">
                <a16:creationId xmlns:a16="http://schemas.microsoft.com/office/drawing/2014/main" id="{AE543E1A-47B9-43BD-9B9F-032F02C8B015}"/>
              </a:ext>
            </a:extLst>
          </p:cNvPr>
          <p:cNvSpPr>
            <a:spLocks noGrp="1"/>
          </p:cNvSpPr>
          <p:nvPr>
            <p:ph type="ctrTitle"/>
          </p:nvPr>
        </p:nvSpPr>
        <p:spPr>
          <a:xfrm>
            <a:off x="2026800" y="1723575"/>
            <a:ext cx="8143200" cy="2010225"/>
          </a:xfrm>
          <a:prstGeom prst="rect">
            <a:avLst/>
          </a:prstGeom>
        </p:spPr>
        <p:txBody>
          <a:bodyPr wrap="square" anchor="ctr" anchorCtr="0">
            <a:normAutofit/>
          </a:bodyPr>
          <a:lstStyle>
            <a:lvl1pPr algn="ctr">
              <a:defRPr sz="440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Tree>
    <p:extLst>
      <p:ext uri="{BB962C8B-B14F-4D97-AF65-F5344CB8AC3E}">
        <p14:creationId xmlns:p14="http://schemas.microsoft.com/office/powerpoint/2010/main" val="3074350840"/>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theme" Target="../theme/theme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theme" Target="../theme/theme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86103A14-C135-834E-B414-54A2579B920D}"/>
              </a:ext>
            </a:extLst>
          </p:cNvPr>
          <p:cNvSpPr>
            <a:spLocks noGrp="1"/>
          </p:cNvSpPr>
          <p:nvPr>
            <p:ph type="title"/>
          </p:nvPr>
        </p:nvSpPr>
        <p:spPr>
          <a:xfrm>
            <a:off x="1011600" y="1044000"/>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4E48D997-9061-C949-9CBF-DAD1881F260B}"/>
              </a:ext>
            </a:extLst>
          </p:cNvPr>
          <p:cNvSpPr>
            <a:spLocks noGrp="1"/>
          </p:cNvSpPr>
          <p:nvPr>
            <p:ph type="body" idx="1"/>
          </p:nvPr>
        </p:nvSpPr>
        <p:spPr>
          <a:xfrm>
            <a:off x="1011600" y="2221200"/>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0CCB814D-E2FC-CE4E-86B0-1D912AC250DC}"/>
              </a:ext>
            </a:extLst>
          </p:cNvPr>
          <p:cNvSpPr>
            <a:spLocks noGrp="1"/>
          </p:cNvSpPr>
          <p:nvPr>
            <p:ph type="sldNum" sz="quarter" idx="4"/>
          </p:nvPr>
        </p:nvSpPr>
        <p:spPr>
          <a:xfrm>
            <a:off x="9230400" y="6310800"/>
            <a:ext cx="2743200" cy="365125"/>
          </a:xfrm>
          <a:prstGeom prst="rect">
            <a:avLst/>
          </a:prstGeom>
        </p:spPr>
        <p:txBody>
          <a:bodyPr vert="horz" lIns="91440" tIns="45720" rIns="91440" bIns="45720" rtlCol="0" anchor="ctr"/>
          <a:lstStyle>
            <a:lvl1pPr algn="r">
              <a:defRPr sz="1200" b="0" i="0">
                <a:solidFill>
                  <a:schemeClr val="tx2"/>
                </a:solidFill>
                <a:latin typeface="Calibri" panose="020F0502020204030204" pitchFamily="34" charset="0"/>
              </a:defRPr>
            </a:lvl1pPr>
          </a:lstStyle>
          <a:p>
            <a:fld id="{4CAD2DE5-D84C-BE4C-ADEE-42D079BC136F}" type="slidenum">
              <a:rPr lang="fi-FI" smtClean="0"/>
              <a:pPr/>
              <a:t>‹#›</a:t>
            </a:fld>
            <a:endParaRPr lang="fi-FI"/>
          </a:p>
        </p:txBody>
      </p:sp>
    </p:spTree>
    <p:extLst>
      <p:ext uri="{BB962C8B-B14F-4D97-AF65-F5344CB8AC3E}">
        <p14:creationId xmlns:p14="http://schemas.microsoft.com/office/powerpoint/2010/main" val="2114818107"/>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77" r:id="rId5"/>
    <p:sldLayoutId id="2147483736" r:id="rId6"/>
    <p:sldLayoutId id="2147483739" r:id="rId7"/>
    <p:sldLayoutId id="2147483740" r:id="rId8"/>
    <p:sldLayoutId id="2147483742" r:id="rId9"/>
    <p:sldLayoutId id="2147483744" r:id="rId10"/>
    <p:sldLayoutId id="2147483680" r:id="rId11"/>
    <p:sldLayoutId id="2147483778" r:id="rId12"/>
    <p:sldLayoutId id="2147483782" r:id="rId13"/>
    <p:sldLayoutId id="2147483783" r:id="rId14"/>
    <p:sldLayoutId id="2147483786" r:id="rId15"/>
    <p:sldLayoutId id="2147483807" r:id="rId16"/>
    <p:sldLayoutId id="2147483845" r:id="rId17"/>
  </p:sldLayoutIdLst>
  <p:hf hdr="0" ftr="0" dt="0"/>
  <p:txStyles>
    <p:titleStyle>
      <a:lvl1pPr algn="l" defTabSz="914400" rtl="0" eaLnBrk="1" latinLnBrk="0" hangingPunct="1">
        <a:lnSpc>
          <a:spcPct val="90000"/>
        </a:lnSpc>
        <a:spcBef>
          <a:spcPct val="0"/>
        </a:spcBef>
        <a:buNone/>
        <a:defRPr sz="4000" b="1" i="0" kern="1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100000"/>
        </a:lnSpc>
        <a:spcBef>
          <a:spcPts val="1000"/>
        </a:spcBef>
        <a:buFont typeface="calibri" panose="020B0604020202020204" pitchFamily="34" charset="0"/>
        <a:buChar char="•"/>
        <a:defRPr sz="2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Font typeface="calibri" panose="020B0604020202020204" pitchFamily="34" charset="0"/>
        <a:buChar char="•"/>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Font typeface="calibri" panose="020B0604020202020204" pitchFamily="34" charset="0"/>
        <a:buChar char="•"/>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86103A14-C135-834E-B414-54A2579B920D}"/>
              </a:ext>
            </a:extLst>
          </p:cNvPr>
          <p:cNvSpPr>
            <a:spLocks noGrp="1"/>
          </p:cNvSpPr>
          <p:nvPr>
            <p:ph type="title"/>
          </p:nvPr>
        </p:nvSpPr>
        <p:spPr>
          <a:xfrm>
            <a:off x="1011600" y="1044000"/>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4E48D997-9061-C949-9CBF-DAD1881F260B}"/>
              </a:ext>
            </a:extLst>
          </p:cNvPr>
          <p:cNvSpPr>
            <a:spLocks noGrp="1"/>
          </p:cNvSpPr>
          <p:nvPr>
            <p:ph type="body" idx="1"/>
          </p:nvPr>
        </p:nvSpPr>
        <p:spPr>
          <a:xfrm>
            <a:off x="1011600" y="2221200"/>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0CCB814D-E2FC-CE4E-86B0-1D912AC250DC}"/>
              </a:ext>
            </a:extLst>
          </p:cNvPr>
          <p:cNvSpPr>
            <a:spLocks noGrp="1"/>
          </p:cNvSpPr>
          <p:nvPr>
            <p:ph type="sldNum" sz="quarter" idx="4"/>
          </p:nvPr>
        </p:nvSpPr>
        <p:spPr>
          <a:xfrm>
            <a:off x="9230400" y="6310800"/>
            <a:ext cx="2743200" cy="365125"/>
          </a:xfrm>
          <a:prstGeom prst="rect">
            <a:avLst/>
          </a:prstGeom>
        </p:spPr>
        <p:txBody>
          <a:bodyPr vert="horz" lIns="91440" tIns="45720" rIns="91440" bIns="45720" rtlCol="0" anchor="ctr"/>
          <a:lstStyle>
            <a:lvl1pPr algn="r">
              <a:defRPr sz="1200" b="0" i="0">
                <a:solidFill>
                  <a:schemeClr val="tx2"/>
                </a:solidFill>
                <a:latin typeface="Calibri" panose="020F0502020204030204" pitchFamily="34" charset="0"/>
              </a:defRPr>
            </a:lvl1pPr>
          </a:lstStyle>
          <a:p>
            <a:fld id="{4CAD2DE5-D84C-BE4C-ADEE-42D079BC136F}" type="slidenum">
              <a:rPr lang="fi-FI" smtClean="0"/>
              <a:pPr/>
              <a:t>‹#›</a:t>
            </a:fld>
            <a:endParaRPr lang="fi-FI"/>
          </a:p>
        </p:txBody>
      </p:sp>
    </p:spTree>
    <p:extLst>
      <p:ext uri="{BB962C8B-B14F-4D97-AF65-F5344CB8AC3E}">
        <p14:creationId xmlns:p14="http://schemas.microsoft.com/office/powerpoint/2010/main" val="3357426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8" r:id="rId4"/>
    <p:sldLayoutId id="2147483760" r:id="rId5"/>
    <p:sldLayoutId id="2147483761" r:id="rId6"/>
    <p:sldLayoutId id="2147483764" r:id="rId7"/>
    <p:sldLayoutId id="2147483766" r:id="rId8"/>
    <p:sldLayoutId id="2147483769" r:id="rId9"/>
    <p:sldLayoutId id="2147483770" r:id="rId10"/>
    <p:sldLayoutId id="2147483771" r:id="rId11"/>
    <p:sldLayoutId id="2147483772" r:id="rId12"/>
    <p:sldLayoutId id="2147483774" r:id="rId13"/>
    <p:sldLayoutId id="2147483775" r:id="rId14"/>
    <p:sldLayoutId id="2147483776" r:id="rId15"/>
    <p:sldLayoutId id="2147483785" r:id="rId16"/>
    <p:sldLayoutId id="2147483787" r:id="rId17"/>
  </p:sldLayoutIdLst>
  <p:hf hdr="0" ftr="0" dt="0"/>
  <p:txStyles>
    <p:titleStyle>
      <a:lvl1pPr algn="l" defTabSz="914400" rtl="0" eaLnBrk="1" latinLnBrk="0" hangingPunct="1">
        <a:lnSpc>
          <a:spcPct val="90000"/>
        </a:lnSpc>
        <a:spcBef>
          <a:spcPct val="0"/>
        </a:spcBef>
        <a:buNone/>
        <a:defRPr sz="4000" b="1" i="0" kern="1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100000"/>
        </a:lnSpc>
        <a:spcBef>
          <a:spcPts val="1000"/>
        </a:spcBef>
        <a:buFont typeface="calibri" panose="020B0604020202020204" pitchFamily="34" charset="0"/>
        <a:buChar char="•"/>
        <a:defRPr sz="2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Font typeface="calibri" panose="020B0604020202020204" pitchFamily="34" charset="0"/>
        <a:buChar char="•"/>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Font typeface="calibri" panose="020B0604020202020204" pitchFamily="34" charset="0"/>
        <a:buChar char="•"/>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86103A14-C135-834E-B414-54A2579B920D}"/>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4E48D997-9061-C949-9CBF-DAD1881F260B}"/>
              </a:ext>
            </a:extLst>
          </p:cNvPr>
          <p:cNvSpPr>
            <a:spLocks noGrp="1"/>
          </p:cNvSpPr>
          <p:nvPr>
            <p:ph type="body" idx="1"/>
          </p:nvPr>
        </p:nvSpPr>
        <p:spPr>
          <a:xfrm>
            <a:off x="729050" y="2205682"/>
            <a:ext cx="10733902" cy="3577280"/>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Dian numeron paikkamerkki 5">
            <a:extLst>
              <a:ext uri="{FF2B5EF4-FFF2-40B4-BE49-F238E27FC236}">
                <a16:creationId xmlns:a16="http://schemas.microsoft.com/office/drawing/2014/main" id="{0CCB814D-E2FC-CE4E-86B0-1D912AC250DC}"/>
              </a:ext>
            </a:extLst>
          </p:cNvPr>
          <p:cNvSpPr>
            <a:spLocks noGrp="1"/>
          </p:cNvSpPr>
          <p:nvPr>
            <p:ph type="sldNum" sz="quarter" idx="4"/>
          </p:nvPr>
        </p:nvSpPr>
        <p:spPr>
          <a:xfrm>
            <a:off x="9230400" y="6310800"/>
            <a:ext cx="2743200" cy="365125"/>
          </a:xfrm>
          <a:prstGeom prst="rect">
            <a:avLst/>
          </a:prstGeom>
        </p:spPr>
        <p:txBody>
          <a:bodyPr vert="horz" lIns="91440" tIns="45720" rIns="91440" bIns="45720" rtlCol="0" anchor="ctr"/>
          <a:lstStyle>
            <a:lvl1pPr algn="r">
              <a:defRPr sz="1200" b="0" i="0">
                <a:solidFill>
                  <a:schemeClr val="tx2"/>
                </a:solidFill>
                <a:latin typeface="Calibri" panose="020F0502020204030204" pitchFamily="34" charset="0"/>
              </a:defRPr>
            </a:lvl1pPr>
          </a:lstStyle>
          <a:p>
            <a:fld id="{4CAD2DE5-D84C-BE4C-ADEE-42D079BC136F}" type="slidenum">
              <a:rPr lang="fi-FI" smtClean="0"/>
              <a:pPr/>
              <a:t>‹#›</a:t>
            </a:fld>
            <a:endParaRPr lang="fi-FI" dirty="0"/>
          </a:p>
        </p:txBody>
      </p:sp>
    </p:spTree>
    <p:extLst>
      <p:ext uri="{BB962C8B-B14F-4D97-AF65-F5344CB8AC3E}">
        <p14:creationId xmlns:p14="http://schemas.microsoft.com/office/powerpoint/2010/main" val="1672816861"/>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8" r:id="rId18"/>
    <p:sldLayoutId id="2147483809" r:id="rId19"/>
  </p:sldLayoutIdLst>
  <p:hf hdr="0" ftr="0" dt="0"/>
  <p:txStyles>
    <p:titleStyle>
      <a:lvl1pPr algn="l" defTabSz="914400" rtl="0" eaLnBrk="1" latinLnBrk="0" hangingPunct="1">
        <a:lnSpc>
          <a:spcPct val="90000"/>
        </a:lnSpc>
        <a:spcBef>
          <a:spcPct val="0"/>
        </a:spcBef>
        <a:buNone/>
        <a:defRPr sz="3200" b="1" i="0" kern="1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100000"/>
        </a:lnSpc>
        <a:spcBef>
          <a:spcPts val="1000"/>
        </a:spcBef>
        <a:buClr>
          <a:schemeClr val="accent1"/>
        </a:buClr>
        <a:buFont typeface="calibri" panose="020B0604020202020204" pitchFamily="34" charset="0"/>
        <a:buChar char="•"/>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Clr>
          <a:schemeClr val="accent1"/>
        </a:buClr>
        <a:buFont typeface="calibri" panose="020B0604020202020204" pitchFamily="34" charset="0"/>
        <a:buChar char="•"/>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Clr>
          <a:schemeClr val="accent1"/>
        </a:buClr>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Clr>
          <a:schemeClr val="accent1"/>
        </a:buClr>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Clr>
          <a:schemeClr val="accent1"/>
        </a:buClr>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86103A14-C135-834E-B414-54A2579B920D}"/>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4E48D997-9061-C949-9CBF-DAD1881F260B}"/>
              </a:ext>
            </a:extLst>
          </p:cNvPr>
          <p:cNvSpPr>
            <a:spLocks noGrp="1"/>
          </p:cNvSpPr>
          <p:nvPr>
            <p:ph type="body" idx="1"/>
          </p:nvPr>
        </p:nvSpPr>
        <p:spPr>
          <a:xfrm>
            <a:off x="729050" y="2205682"/>
            <a:ext cx="10733902" cy="3577280"/>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Dian numeron paikkamerkki 5">
            <a:extLst>
              <a:ext uri="{FF2B5EF4-FFF2-40B4-BE49-F238E27FC236}">
                <a16:creationId xmlns:a16="http://schemas.microsoft.com/office/drawing/2014/main" id="{0CCB814D-E2FC-CE4E-86B0-1D912AC250DC}"/>
              </a:ext>
            </a:extLst>
          </p:cNvPr>
          <p:cNvSpPr>
            <a:spLocks noGrp="1"/>
          </p:cNvSpPr>
          <p:nvPr>
            <p:ph type="sldNum" sz="quarter" idx="4"/>
          </p:nvPr>
        </p:nvSpPr>
        <p:spPr>
          <a:xfrm>
            <a:off x="9230400" y="6310800"/>
            <a:ext cx="2743200" cy="365125"/>
          </a:xfrm>
          <a:prstGeom prst="rect">
            <a:avLst/>
          </a:prstGeom>
        </p:spPr>
        <p:txBody>
          <a:bodyPr vert="horz" lIns="91440" tIns="45720" rIns="91440" bIns="45720" rtlCol="0" anchor="ctr"/>
          <a:lstStyle>
            <a:lvl1pPr algn="r">
              <a:defRPr sz="1200" b="0" i="0">
                <a:solidFill>
                  <a:schemeClr val="tx2"/>
                </a:solidFill>
                <a:latin typeface="Calibri" panose="020F0502020204030204" pitchFamily="34" charset="0"/>
              </a:defRPr>
            </a:lvl1pPr>
          </a:lstStyle>
          <a:p>
            <a:fld id="{4CAD2DE5-D84C-BE4C-ADEE-42D079BC136F}" type="slidenum">
              <a:rPr lang="fi-FI" smtClean="0"/>
              <a:pPr/>
              <a:t>‹#›</a:t>
            </a:fld>
            <a:endParaRPr lang="fi-FI" dirty="0"/>
          </a:p>
        </p:txBody>
      </p:sp>
    </p:spTree>
    <p:extLst>
      <p:ext uri="{BB962C8B-B14F-4D97-AF65-F5344CB8AC3E}">
        <p14:creationId xmlns:p14="http://schemas.microsoft.com/office/powerpoint/2010/main" val="125679885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 id="2147483827" r:id="rId17"/>
    <p:sldLayoutId id="2147483828" r:id="rId18"/>
    <p:sldLayoutId id="2147483829" r:id="rId19"/>
    <p:sldLayoutId id="2147483830" r:id="rId20"/>
  </p:sldLayoutIdLst>
  <p:hf hdr="0" ftr="0" dt="0"/>
  <p:txStyles>
    <p:titleStyle>
      <a:lvl1pPr algn="l" defTabSz="914400" rtl="0" eaLnBrk="1" latinLnBrk="0" hangingPunct="1">
        <a:lnSpc>
          <a:spcPct val="90000"/>
        </a:lnSpc>
        <a:spcBef>
          <a:spcPct val="0"/>
        </a:spcBef>
        <a:buNone/>
        <a:defRPr sz="3200" b="1" i="0" kern="1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100000"/>
        </a:lnSpc>
        <a:spcBef>
          <a:spcPts val="1000"/>
        </a:spcBef>
        <a:buClr>
          <a:schemeClr val="accent1"/>
        </a:buClr>
        <a:buFont typeface="calibri" panose="020B0604020202020204" pitchFamily="34" charset="0"/>
        <a:buChar char="•"/>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Clr>
          <a:schemeClr val="accent1"/>
        </a:buClr>
        <a:buFont typeface="calibri" panose="020B0604020202020204" pitchFamily="34" charset="0"/>
        <a:buChar char="•"/>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Clr>
          <a:schemeClr val="accent1"/>
        </a:buClr>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Clr>
          <a:schemeClr val="accent1"/>
        </a:buClr>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Clr>
          <a:schemeClr val="accent1"/>
        </a:buClr>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1" name="Otsikon paikkamerkki 1">
            <a:extLst>
              <a:ext uri="{FF2B5EF4-FFF2-40B4-BE49-F238E27FC236}">
                <a16:creationId xmlns:a16="http://schemas.microsoft.com/office/drawing/2014/main" id="{D0A271A1-47D9-7433-02BE-8066884A47EA}"/>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2" name="Tekstin paikkamerkki 2">
            <a:extLst>
              <a:ext uri="{FF2B5EF4-FFF2-40B4-BE49-F238E27FC236}">
                <a16:creationId xmlns:a16="http://schemas.microsoft.com/office/drawing/2014/main" id="{FB451638-7BA4-9E1D-0BA9-D5DC3C558038}"/>
              </a:ext>
            </a:extLst>
          </p:cNvPr>
          <p:cNvSpPr>
            <a:spLocks noGrp="1"/>
          </p:cNvSpPr>
          <p:nvPr>
            <p:ph type="body" idx="1"/>
          </p:nvPr>
        </p:nvSpPr>
        <p:spPr>
          <a:xfrm>
            <a:off x="729050" y="2205682"/>
            <a:ext cx="10733902" cy="3577280"/>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3" name="Dian numeron paikkamerkki 5">
            <a:extLst>
              <a:ext uri="{FF2B5EF4-FFF2-40B4-BE49-F238E27FC236}">
                <a16:creationId xmlns:a16="http://schemas.microsoft.com/office/drawing/2014/main" id="{531DA820-CA58-3259-D6F4-D15A67462F44}"/>
              </a:ext>
            </a:extLst>
          </p:cNvPr>
          <p:cNvSpPr>
            <a:spLocks noGrp="1"/>
          </p:cNvSpPr>
          <p:nvPr>
            <p:ph type="sldNum" sz="quarter" idx="4"/>
          </p:nvPr>
        </p:nvSpPr>
        <p:spPr>
          <a:xfrm>
            <a:off x="9230400" y="6310800"/>
            <a:ext cx="2743200" cy="365125"/>
          </a:xfrm>
          <a:prstGeom prst="rect">
            <a:avLst/>
          </a:prstGeom>
        </p:spPr>
        <p:txBody>
          <a:bodyPr vert="horz" lIns="91440" tIns="45720" rIns="91440" bIns="45720" rtlCol="0" anchor="ctr"/>
          <a:lstStyle>
            <a:lvl1pPr algn="r">
              <a:defRPr sz="1200" b="0" i="0">
                <a:solidFill>
                  <a:schemeClr val="tx2"/>
                </a:solidFill>
                <a:latin typeface="Calibri" panose="020F0502020204030204" pitchFamily="34" charset="0"/>
              </a:defRPr>
            </a:lvl1pPr>
          </a:lstStyle>
          <a:p>
            <a:fld id="{4CAD2DE5-D84C-BE4C-ADEE-42D079BC136F}" type="slidenum">
              <a:rPr lang="fi-FI" smtClean="0"/>
              <a:pPr/>
              <a:t>‹#›</a:t>
            </a:fld>
            <a:endParaRPr lang="fi-FI"/>
          </a:p>
        </p:txBody>
      </p:sp>
    </p:spTree>
    <p:extLst>
      <p:ext uri="{BB962C8B-B14F-4D97-AF65-F5344CB8AC3E}">
        <p14:creationId xmlns:p14="http://schemas.microsoft.com/office/powerpoint/2010/main" val="1113758996"/>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Lst>
  <p:hf hdr="0" ftr="0" dt="0"/>
  <p:txStyles>
    <p:titleStyle>
      <a:lvl1pPr algn="l" defTabSz="914400" rtl="0" eaLnBrk="1" latinLnBrk="0" hangingPunct="1">
        <a:lnSpc>
          <a:spcPct val="90000"/>
        </a:lnSpc>
        <a:spcBef>
          <a:spcPct val="0"/>
        </a:spcBef>
        <a:buNone/>
        <a:defRPr sz="3200" b="1" i="0"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100000"/>
        </a:lnSpc>
        <a:spcBef>
          <a:spcPts val="1000"/>
        </a:spcBef>
        <a:buClr>
          <a:schemeClr val="accent1"/>
        </a:buClr>
        <a:buFont typeface="calibri" panose="020B0604020202020204" pitchFamily="34" charset="0"/>
        <a:buChar char="•"/>
        <a:defRPr sz="2000" b="0" i="0"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Clr>
          <a:schemeClr val="accent1"/>
        </a:buClr>
        <a:buFont typeface="calibri" panose="020B0604020202020204" pitchFamily="34" charset="0"/>
        <a:buChar char="•"/>
        <a:defRPr sz="1800" b="0" i="0"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Clr>
          <a:schemeClr val="accent1"/>
        </a:buClr>
        <a:buFont typeface="calibri" panose="020B0604020202020204" pitchFamily="34" charset="0"/>
        <a:buChar char="•"/>
        <a:defRPr sz="1600" b="0" i="0"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Clr>
          <a:schemeClr val="accent1"/>
        </a:buClr>
        <a:buFont typeface="calibri" panose="020B0604020202020204" pitchFamily="34" charset="0"/>
        <a:buChar char="•"/>
        <a:defRPr sz="1400" b="0" i="0"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Clr>
          <a:schemeClr val="accent1"/>
        </a:buClr>
        <a:buFont typeface="calibri" panose="020B0604020202020204" pitchFamily="34" charset="0"/>
        <a:buChar char="•"/>
        <a:defRPr sz="1400" b="0" i="0"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video" Target="https://www.youtube.com/embed/QLrNmXShWgI?feature=oembed" TargetMode="External"/><Relationship Id="rId4" Type="http://schemas.openxmlformats.org/officeDocument/2006/relationships/image" Target="../media/image35.jpe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3.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www.riverrecycle.com/" TargetMode="External"/><Relationship Id="rId7"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45.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hyperlink" Target="http://www.auticon.com/fi/" TargetMode="External"/><Relationship Id="rId2" Type="http://schemas.openxmlformats.org/officeDocument/2006/relationships/notesSlide" Target="../notesSlides/notesSlide22.xml"/><Relationship Id="rId1" Type="http://schemas.openxmlformats.org/officeDocument/2006/relationships/slideLayout" Target="../slideLayouts/slideLayout45.xml"/><Relationship Id="rId6" Type="http://schemas.openxmlformats.org/officeDocument/2006/relationships/image" Target="../media/image48.jpeg"/><Relationship Id="rId5" Type="http://schemas.openxmlformats.org/officeDocument/2006/relationships/image" Target="../media/image46.jpeg"/><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3.xml"/><Relationship Id="rId1" Type="http://schemas.openxmlformats.org/officeDocument/2006/relationships/slideLayout" Target="../slideLayouts/slideLayout45.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hyperlink" Target="https://mifuko.com/fi"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4.xml"/><Relationship Id="rId1" Type="http://schemas.openxmlformats.org/officeDocument/2006/relationships/video" Target="https://www.youtube.com/embed/lCi3cUCuQmk?feature=oembed" TargetMode="External"/><Relationship Id="rId4" Type="http://schemas.openxmlformats.org/officeDocument/2006/relationships/image" Target="../media/image5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8" Type="http://schemas.openxmlformats.org/officeDocument/2006/relationships/hyperlink" Target="https://commuapp.fi/" TargetMode="External"/><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hyperlink" Target="https://www.facebook.com/siivouspaiva/?locale=fi_FI" TargetMode="External"/><Relationship Id="rId4" Type="http://schemas.openxmlformats.org/officeDocument/2006/relationships/image" Target="../media/image54.jpeg"/><Relationship Id="rId9" Type="http://schemas.openxmlformats.org/officeDocument/2006/relationships/hyperlink" Target="https://www.ber.fi/"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9.xml"/><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6.xml"/><Relationship Id="rId1" Type="http://schemas.openxmlformats.org/officeDocument/2006/relationships/video" Target="https://www.youtube.com/embed/q4GMtU1WWqY?feature=oembed" TargetMode="External"/><Relationship Id="rId4" Type="http://schemas.openxmlformats.org/officeDocument/2006/relationships/image" Target="../media/image5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3.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4.xml"/><Relationship Id="rId1" Type="http://schemas.openxmlformats.org/officeDocument/2006/relationships/video" Target="https://www.youtube.com/embed/XDa42pMUGJQ?feature=oembed" TargetMode="External"/><Relationship Id="rId4" Type="http://schemas.openxmlformats.org/officeDocument/2006/relationships/image" Target="../media/image60.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6.xml"/></Relationships>
</file>

<file path=ppt/slides/_rels/slide45.xml.rels><?xml version="1.0" encoding="UTF-8" standalone="yes"?>
<Relationships xmlns="http://schemas.openxmlformats.org/package/2006/relationships"><Relationship Id="rId3" Type="http://schemas.openxmlformats.org/officeDocument/2006/relationships/hyperlink" Target="https://auticon.com/fi/" TargetMode="External"/><Relationship Id="rId2" Type="http://schemas.openxmlformats.org/officeDocument/2006/relationships/notesSlide" Target="../notesSlides/notesSlide45.xml"/><Relationship Id="rId1" Type="http://schemas.openxmlformats.org/officeDocument/2006/relationships/slideLayout" Target="../slideLayouts/slideLayout45.xml"/><Relationship Id="rId4" Type="http://schemas.openxmlformats.org/officeDocument/2006/relationships/image" Target="../media/image47.jpeg"/></Relationships>
</file>

<file path=ppt/slides/_rels/slide4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6.xml"/><Relationship Id="rId1" Type="http://schemas.openxmlformats.org/officeDocument/2006/relationships/slideLayout" Target="../slideLayouts/slideLayout45.xml"/><Relationship Id="rId4" Type="http://schemas.openxmlformats.org/officeDocument/2006/relationships/hyperlink" Target="http://www.venner.fi/"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linnanmaki.fi/lasten-paivan-saatio/" TargetMode="External"/><Relationship Id="rId2" Type="http://schemas.openxmlformats.org/officeDocument/2006/relationships/notesSlide" Target="../notesSlides/notesSlide47.xml"/><Relationship Id="rId1" Type="http://schemas.openxmlformats.org/officeDocument/2006/relationships/slideLayout" Target="../slideLayouts/slideLayout45.xml"/><Relationship Id="rId4" Type="http://schemas.openxmlformats.org/officeDocument/2006/relationships/image" Target="../media/image62.png"/></Relationships>
</file>

<file path=ppt/slides/_rels/slide48.xml.rels><?xml version="1.0" encoding="UTF-8" standalone="yes"?>
<Relationships xmlns="http://schemas.openxmlformats.org/package/2006/relationships"><Relationship Id="rId3" Type="http://schemas.openxmlformats.org/officeDocument/2006/relationships/hyperlink" Target="https://minduu.fi/fi/" TargetMode="External"/><Relationship Id="rId2" Type="http://schemas.openxmlformats.org/officeDocument/2006/relationships/notesSlide" Target="../notesSlides/notesSlide48.xml"/><Relationship Id="rId1" Type="http://schemas.openxmlformats.org/officeDocument/2006/relationships/slideLayout" Target="../slideLayouts/slideLayout45.xml"/><Relationship Id="rId4" Type="http://schemas.openxmlformats.org/officeDocument/2006/relationships/image" Target="../media/image63.jpeg"/></Relationships>
</file>

<file path=ppt/slides/_rels/slide49.xml.rels><?xml version="1.0" encoding="UTF-8" standalone="yes"?>
<Relationships xmlns="http://schemas.openxmlformats.org/package/2006/relationships"><Relationship Id="rId3" Type="http://schemas.openxmlformats.org/officeDocument/2006/relationships/hyperlink" Target="https://www.raudanmaa.com/" TargetMode="External"/><Relationship Id="rId2" Type="http://schemas.openxmlformats.org/officeDocument/2006/relationships/notesSlide" Target="../notesSlides/notesSlide49.xml"/><Relationship Id="rId1" Type="http://schemas.openxmlformats.org/officeDocument/2006/relationships/slideLayout" Target="../slideLayouts/slideLayout45.xml"/><Relationship Id="rId4" Type="http://schemas.openxmlformats.org/officeDocument/2006/relationships/image" Target="../media/image64.jpeg"/></Relationships>
</file>

<file path=ppt/slides/_rels/slide50.xml.rels><?xml version="1.0" encoding="UTF-8" standalone="yes"?>
<Relationships xmlns="http://schemas.openxmlformats.org/package/2006/relationships"><Relationship Id="rId3" Type="http://schemas.openxmlformats.org/officeDocument/2006/relationships/hyperlink" Target="https://www.palvelukotisofia.fi/" TargetMode="External"/><Relationship Id="rId2" Type="http://schemas.openxmlformats.org/officeDocument/2006/relationships/notesSlide" Target="../notesSlides/notesSlide50.xml"/><Relationship Id="rId1" Type="http://schemas.openxmlformats.org/officeDocument/2006/relationships/slideLayout" Target="../slideLayouts/slideLayout45.xml"/><Relationship Id="rId4" Type="http://schemas.openxmlformats.org/officeDocument/2006/relationships/image" Target="../media/image65.jpeg"/></Relationships>
</file>

<file path=ppt/slides/_rels/slide51.xml.rels><?xml version="1.0" encoding="UTF-8" standalone="yes"?>
<Relationships xmlns="http://schemas.openxmlformats.org/package/2006/relationships"><Relationship Id="rId3" Type="http://schemas.openxmlformats.org/officeDocument/2006/relationships/hyperlink" Target="http://www.yyo.fi/" TargetMode="External"/><Relationship Id="rId2" Type="http://schemas.openxmlformats.org/officeDocument/2006/relationships/notesSlide" Target="../notesSlides/notesSlide51.xml"/><Relationship Id="rId1" Type="http://schemas.openxmlformats.org/officeDocument/2006/relationships/slideLayout" Target="../slideLayouts/slideLayout12.xml"/><Relationship Id="rId4" Type="http://schemas.openxmlformats.org/officeDocument/2006/relationships/hyperlink" Target="mailto:susanna.kallama@arvoliitto.f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08A1DAE-BFBD-BBE3-3005-2CA15C1A7A2C}"/>
              </a:ext>
            </a:extLst>
          </p:cNvPr>
          <p:cNvSpPr>
            <a:spLocks noGrp="1"/>
          </p:cNvSpPr>
          <p:nvPr>
            <p:ph type="ctrTitle"/>
          </p:nvPr>
        </p:nvSpPr>
        <p:spPr/>
        <p:txBody>
          <a:bodyPr>
            <a:normAutofit/>
          </a:bodyPr>
          <a:lstStyle/>
          <a:p>
            <a:r>
              <a:rPr lang="fi-FI">
                <a:latin typeface="Noto Sans"/>
                <a:ea typeface="Noto Sans"/>
                <a:cs typeface="Noto Sans"/>
              </a:rPr>
              <a:t>Yhteiskunnallinen yrittäjyys: mitä, miksi ja miten?</a:t>
            </a:r>
            <a:br>
              <a:rPr lang="fi-FI" dirty="0">
                <a:latin typeface="Noto Sans"/>
                <a:ea typeface="Noto Sans"/>
                <a:cs typeface="Noto Sans"/>
              </a:rPr>
            </a:br>
            <a:endParaRPr lang="fi-FI" dirty="0">
              <a:latin typeface="Noto Sans"/>
              <a:ea typeface="Noto Sans"/>
              <a:cs typeface="Noto Sans"/>
            </a:endParaRPr>
          </a:p>
        </p:txBody>
      </p:sp>
      <p:sp>
        <p:nvSpPr>
          <p:cNvPr id="3" name="Alaotsikko 2">
            <a:extLst>
              <a:ext uri="{FF2B5EF4-FFF2-40B4-BE49-F238E27FC236}">
                <a16:creationId xmlns:a16="http://schemas.microsoft.com/office/drawing/2014/main" id="{BB40DAAF-0D12-5A6F-9154-76782FD0A21F}"/>
              </a:ext>
            </a:extLst>
          </p:cNvPr>
          <p:cNvSpPr>
            <a:spLocks noGrp="1"/>
          </p:cNvSpPr>
          <p:nvPr>
            <p:ph type="subTitle" idx="4294967295"/>
          </p:nvPr>
        </p:nvSpPr>
        <p:spPr>
          <a:xfrm>
            <a:off x="2815527" y="3740020"/>
            <a:ext cx="6570662" cy="1320800"/>
          </a:xfrm>
        </p:spPr>
        <p:txBody>
          <a:bodyPr vert="horz" lIns="91440" tIns="45720" rIns="91440" bIns="45720" rtlCol="0" anchor="t">
            <a:normAutofit/>
          </a:bodyPr>
          <a:lstStyle/>
          <a:p>
            <a:pPr marL="0" indent="0" algn="ctr">
              <a:buNone/>
            </a:pPr>
            <a:r>
              <a:rPr lang="fi-FI">
                <a:latin typeface="Noto Sans"/>
                <a:ea typeface="Noto Sans"/>
                <a:cs typeface="Noto Sans"/>
              </a:rPr>
              <a:t>Toinen aste</a:t>
            </a:r>
            <a:endParaRPr lang="fi-FI"/>
          </a:p>
        </p:txBody>
      </p:sp>
    </p:spTree>
    <p:extLst>
      <p:ext uri="{BB962C8B-B14F-4D97-AF65-F5344CB8AC3E}">
        <p14:creationId xmlns:p14="http://schemas.microsoft.com/office/powerpoint/2010/main" val="2526062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33B37A8-A59C-A0B5-3905-3D3D679D77CD}"/>
              </a:ext>
            </a:extLst>
          </p:cNvPr>
          <p:cNvSpPr>
            <a:spLocks noGrp="1"/>
          </p:cNvSpPr>
          <p:nvPr>
            <p:ph type="title"/>
          </p:nvPr>
        </p:nvSpPr>
        <p:spPr/>
        <p:txBody>
          <a:bodyPr>
            <a:normAutofit/>
          </a:bodyPr>
          <a:lstStyle/>
          <a:p>
            <a:r>
              <a:rPr lang="fi-FI"/>
              <a:t>Yhteiskunnallisten yritysten osaamiskeskus – YYO</a:t>
            </a:r>
          </a:p>
        </p:txBody>
      </p:sp>
      <p:sp>
        <p:nvSpPr>
          <p:cNvPr id="4" name="Sisällön paikkamerkki 2">
            <a:extLst>
              <a:ext uri="{FF2B5EF4-FFF2-40B4-BE49-F238E27FC236}">
                <a16:creationId xmlns:a16="http://schemas.microsoft.com/office/drawing/2014/main" id="{73E51506-E0A0-6603-96B1-564E263173F9}"/>
              </a:ext>
            </a:extLst>
          </p:cNvPr>
          <p:cNvSpPr>
            <a:spLocks noGrp="1"/>
          </p:cNvSpPr>
          <p:nvPr>
            <p:ph idx="1"/>
          </p:nvPr>
        </p:nvSpPr>
        <p:spPr/>
        <p:txBody>
          <a:bodyPr>
            <a:normAutofit/>
          </a:bodyPr>
          <a:lstStyle/>
          <a:p>
            <a:r>
              <a:rPr lang="fi-FI"/>
              <a:t>YYO perustettiin 2021 työ- ja elinkeinoministeriön rahoituksella, osana työkykyohjelmaa.</a:t>
            </a:r>
          </a:p>
          <a:p>
            <a:r>
              <a:rPr lang="fi-FI" b="1"/>
              <a:t>Yhteiskunnallisten yritysten liiketoimintaedellytysten parantaminen –koordinaatiohanke (ESR+) </a:t>
            </a:r>
            <a:r>
              <a:rPr lang="fi-FI"/>
              <a:t>jatkaa toimintaa </a:t>
            </a:r>
            <a:r>
              <a:rPr lang="fi-FI" err="1"/>
              <a:t>YYO:n</a:t>
            </a:r>
            <a:r>
              <a:rPr lang="fi-FI"/>
              <a:t> brändin alla.</a:t>
            </a:r>
          </a:p>
          <a:p>
            <a:r>
              <a:rPr lang="fi-FI"/>
              <a:t>Hankkeen toteutusaikataulu on 2023–2027 ja siitä vastaa yhdentoista suomalaisen organisaation konsortio Silta-Valmennusyhdistyksen johdolla. </a:t>
            </a:r>
          </a:p>
          <a:p>
            <a:r>
              <a:rPr lang="fi-FI"/>
              <a:t>Toiminta on jaettu työpaketteihin siten, että kunkin aihealueen paras asiantuntemus saataisiin käyttöön oikeassa paikassa. Tavoitteet ovat kuitenkin yhteisiä ja yhteistyö niin hankkeen sisällä kuin ulkopuolistenkin toimijoiden kanssa tiivistä.​</a:t>
            </a:r>
          </a:p>
        </p:txBody>
      </p:sp>
    </p:spTree>
    <p:extLst>
      <p:ext uri="{BB962C8B-B14F-4D97-AF65-F5344CB8AC3E}">
        <p14:creationId xmlns:p14="http://schemas.microsoft.com/office/powerpoint/2010/main" val="2106273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174AC8-4B18-4B68-9B03-011783BDD257}"/>
              </a:ext>
            </a:extLst>
          </p:cNvPr>
          <p:cNvSpPr>
            <a:spLocks noGrp="1"/>
          </p:cNvSpPr>
          <p:nvPr>
            <p:ph type="sldNum" sz="quarter" idx="12"/>
          </p:nvPr>
        </p:nvSpPr>
        <p:spPr>
          <a:xfrm>
            <a:off x="9230400" y="631080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D2DE5-D84C-BE4C-ADEE-42D079BC136F}" type="slidenum">
              <a:rPr kumimoji="0" lang="fi-FI" sz="1200" b="0" i="0" u="none" strike="noStrike" kern="1200" cap="none" spc="0" normalizeH="0" baseline="0" noProof="0" smtClean="0">
                <a:ln>
                  <a:noFill/>
                </a:ln>
                <a:solidFill>
                  <a:srgbClr val="0B1C46"/>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dirty="0">
              <a:ln>
                <a:noFill/>
              </a:ln>
              <a:solidFill>
                <a:srgbClr val="0B1C46"/>
              </a:solidFill>
              <a:effectLst/>
              <a:uLnTx/>
              <a:uFillTx/>
              <a:latin typeface="Calibri" panose="020F0502020204030204" pitchFamily="34" charset="0"/>
              <a:ea typeface="+mn-ea"/>
              <a:cs typeface="+mn-cs"/>
            </a:endParaRPr>
          </a:p>
        </p:txBody>
      </p:sp>
      <p:pic>
        <p:nvPicPr>
          <p:cNvPr id="11" name="Picture Placeholder 10">
            <a:extLst>
              <a:ext uri="{FF2B5EF4-FFF2-40B4-BE49-F238E27FC236}">
                <a16:creationId xmlns:a16="http://schemas.microsoft.com/office/drawing/2014/main" id="{D3E00943-2784-4FDF-A2FF-76F1230D5077}"/>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p:blipFill>
        <p:spPr>
          <a:xfrm>
            <a:off x="654908" y="952695"/>
            <a:ext cx="4840820" cy="4882156"/>
          </a:xfrm>
        </p:spPr>
      </p:pic>
      <p:sp>
        <p:nvSpPr>
          <p:cNvPr id="5" name="Otsikko 4">
            <a:extLst>
              <a:ext uri="{FF2B5EF4-FFF2-40B4-BE49-F238E27FC236}">
                <a16:creationId xmlns:a16="http://schemas.microsoft.com/office/drawing/2014/main" id="{9ED41C8E-0166-1B7A-9916-227BFDF1486D}"/>
              </a:ext>
            </a:extLst>
          </p:cNvPr>
          <p:cNvSpPr>
            <a:spLocks noGrp="1"/>
          </p:cNvSpPr>
          <p:nvPr>
            <p:ph type="title"/>
          </p:nvPr>
        </p:nvSpPr>
        <p:spPr/>
        <p:txBody>
          <a:bodyPr/>
          <a:lstStyle/>
          <a:p>
            <a:r>
              <a:rPr lang="fi-FI"/>
              <a:t>Palvelumme</a:t>
            </a:r>
            <a:endParaRPr lang="fi-FI" dirty="0"/>
          </a:p>
        </p:txBody>
      </p:sp>
      <p:sp>
        <p:nvSpPr>
          <p:cNvPr id="6" name="Sisällön paikkamerkki 5">
            <a:extLst>
              <a:ext uri="{FF2B5EF4-FFF2-40B4-BE49-F238E27FC236}">
                <a16:creationId xmlns:a16="http://schemas.microsoft.com/office/drawing/2014/main" id="{F75A46A6-7D84-1E87-5D94-661AA10F1322}"/>
              </a:ext>
            </a:extLst>
          </p:cNvPr>
          <p:cNvSpPr>
            <a:spLocks noGrp="1"/>
          </p:cNvSpPr>
          <p:nvPr>
            <p:ph idx="1"/>
          </p:nvPr>
        </p:nvSpPr>
        <p:spPr/>
        <p:txBody>
          <a:bodyPr>
            <a:normAutofit fontScale="62500" lnSpcReduction="20000"/>
          </a:bodyPr>
          <a:lstStyle/>
          <a:p>
            <a:pPr marL="0" indent="0">
              <a:buNone/>
            </a:pPr>
            <a:r>
              <a:rPr lang="fi-FI" sz="2400" b="1"/>
              <a:t>Neuvontaa, ohjausta ja koulutusta</a:t>
            </a:r>
          </a:p>
          <a:p>
            <a:pPr>
              <a:spcBef>
                <a:spcPts val="400"/>
              </a:spcBef>
            </a:pPr>
            <a:r>
              <a:rPr lang="fi-FI" sz="2400"/>
              <a:t>yhteiskunnallisille yrityksille</a:t>
            </a:r>
          </a:p>
          <a:p>
            <a:pPr>
              <a:spcBef>
                <a:spcPts val="400"/>
              </a:spcBef>
            </a:pPr>
            <a:r>
              <a:rPr lang="fi-FI" sz="2400"/>
              <a:t>yhteiskunnallisen yrityksen perustamiseen</a:t>
            </a:r>
          </a:p>
          <a:p>
            <a:pPr>
              <a:spcBef>
                <a:spcPts val="400"/>
              </a:spcBef>
            </a:pPr>
            <a:r>
              <a:rPr lang="fi-FI" sz="2400"/>
              <a:t>palvelutuotannon yhtiöittämiseen</a:t>
            </a:r>
          </a:p>
          <a:p>
            <a:pPr>
              <a:spcBef>
                <a:spcPts val="400"/>
              </a:spcBef>
            </a:pPr>
            <a:r>
              <a:rPr lang="fi-FI" sz="2400"/>
              <a:t>osatyökykyisten työllistämiseen</a:t>
            </a:r>
          </a:p>
          <a:p>
            <a:pPr>
              <a:spcBef>
                <a:spcPts val="400"/>
              </a:spcBef>
            </a:pPr>
            <a:r>
              <a:rPr lang="fi-FI" sz="2400"/>
              <a:t>sosiaalisten, yhteiskunnallisten innovaatioiden kehittämiseen</a:t>
            </a:r>
          </a:p>
          <a:p>
            <a:pPr>
              <a:spcBef>
                <a:spcPts val="400"/>
              </a:spcBef>
            </a:pPr>
            <a:r>
              <a:rPr lang="fi-FI" sz="2400"/>
              <a:t>arviointiin ja vaikuttavuuteen</a:t>
            </a:r>
          </a:p>
          <a:p>
            <a:pPr marL="0" indent="0">
              <a:buNone/>
            </a:pPr>
            <a:r>
              <a:rPr lang="fi-FI" sz="2400" b="1"/>
              <a:t>Hankesparrausta</a:t>
            </a:r>
            <a:endParaRPr lang="fi-FI" sz="2400"/>
          </a:p>
          <a:p>
            <a:pPr>
              <a:spcBef>
                <a:spcPts val="400"/>
              </a:spcBef>
            </a:pPr>
            <a:r>
              <a:rPr lang="fi-FI" sz="2400"/>
              <a:t>yhteisötalous</a:t>
            </a:r>
          </a:p>
          <a:p>
            <a:pPr>
              <a:spcBef>
                <a:spcPts val="400"/>
              </a:spcBef>
            </a:pPr>
            <a:r>
              <a:rPr lang="fi-FI" sz="2400"/>
              <a:t>yhteiskunnalliset yritykset</a:t>
            </a:r>
          </a:p>
          <a:p>
            <a:pPr>
              <a:spcBef>
                <a:spcPts val="400"/>
              </a:spcBef>
            </a:pPr>
            <a:r>
              <a:rPr lang="fi-FI" sz="2400"/>
              <a:t>vaikeassa työmarkkina-asemassa olevien työllistäminen</a:t>
            </a:r>
          </a:p>
          <a:p>
            <a:pPr marL="0" indent="0">
              <a:buNone/>
            </a:pPr>
            <a:r>
              <a:rPr lang="fi-FI" sz="2400" b="1"/>
              <a:t>Tietoa ja tutkimusta </a:t>
            </a:r>
            <a:br>
              <a:rPr lang="fi-FI" sz="2400" b="1"/>
            </a:br>
            <a:r>
              <a:rPr lang="fi-FI" sz="2400" b="1"/>
              <a:t>yhteiskunnallisista yrityksistä</a:t>
            </a:r>
            <a:endParaRPr lang="fi-FI" sz="2400"/>
          </a:p>
          <a:p>
            <a:endParaRPr lang="fi-FI" dirty="0"/>
          </a:p>
        </p:txBody>
      </p:sp>
    </p:spTree>
    <p:extLst>
      <p:ext uri="{BB962C8B-B14F-4D97-AF65-F5344CB8AC3E}">
        <p14:creationId xmlns:p14="http://schemas.microsoft.com/office/powerpoint/2010/main" val="611098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888A5-80B4-9255-408B-CD835C456E2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4D7AB61-2C8E-8793-CEF2-B4DACABBE502}"/>
              </a:ext>
            </a:extLst>
          </p:cNvPr>
          <p:cNvSpPr>
            <a:spLocks noGrp="1"/>
          </p:cNvSpPr>
          <p:nvPr>
            <p:ph type="title"/>
          </p:nvPr>
        </p:nvSpPr>
        <p:spPr>
          <a:xfrm>
            <a:off x="778476" y="1754026"/>
            <a:ext cx="10635048" cy="2337375"/>
          </a:xfrm>
        </p:spPr>
        <p:txBody>
          <a:bodyPr>
            <a:noAutofit/>
          </a:bodyPr>
          <a:lstStyle/>
          <a:p>
            <a:pPr algn="ctr"/>
            <a:r>
              <a:rPr lang="fi-FI" sz="4800">
                <a:latin typeface="Noto Sans"/>
                <a:ea typeface="Noto Sans"/>
                <a:cs typeface="Noto Sans"/>
              </a:rPr>
              <a:t>Oppitunti 1:</a:t>
            </a:r>
            <a:br>
              <a:rPr lang="fi-FI" sz="4800" dirty="0">
                <a:latin typeface="Noto Sans"/>
                <a:ea typeface="Noto Sans"/>
                <a:cs typeface="Noto Sans"/>
              </a:rPr>
            </a:br>
            <a:r>
              <a:rPr lang="fi-FI" sz="4800">
                <a:latin typeface="Noto Sans"/>
                <a:ea typeface="Noto Sans"/>
                <a:cs typeface="Noto Sans"/>
              </a:rPr>
              <a:t>Mikä on yhteiskunnallinen yritys?</a:t>
            </a:r>
            <a:endParaRPr lang="fi-FI" sz="4000"/>
          </a:p>
        </p:txBody>
      </p:sp>
    </p:spTree>
    <p:extLst>
      <p:ext uri="{BB962C8B-B14F-4D97-AF65-F5344CB8AC3E}">
        <p14:creationId xmlns:p14="http://schemas.microsoft.com/office/powerpoint/2010/main" val="2431639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379C083B-3F78-C161-BA7E-87F12C7325C9}"/>
              </a:ext>
            </a:extLst>
          </p:cNvPr>
          <p:cNvSpPr>
            <a:spLocks noGrp="1"/>
          </p:cNvSpPr>
          <p:nvPr>
            <p:ph type="ctrTitle"/>
          </p:nvPr>
        </p:nvSpPr>
        <p:spPr>
          <a:xfrm>
            <a:off x="1522800" y="843800"/>
            <a:ext cx="9144000" cy="829425"/>
          </a:xfrm>
        </p:spPr>
        <p:txBody>
          <a:bodyPr/>
          <a:lstStyle/>
          <a:p>
            <a:r>
              <a:rPr lang="fi-FI" dirty="0">
                <a:latin typeface="Noto Sans"/>
                <a:ea typeface="Noto Sans"/>
                <a:cs typeface="Noto Sans"/>
              </a:rPr>
              <a:t>Yrittäjän ominaisuudet</a:t>
            </a:r>
          </a:p>
        </p:txBody>
      </p:sp>
      <p:sp>
        <p:nvSpPr>
          <p:cNvPr id="5" name="Alaotsikko 4">
            <a:extLst>
              <a:ext uri="{FF2B5EF4-FFF2-40B4-BE49-F238E27FC236}">
                <a16:creationId xmlns:a16="http://schemas.microsoft.com/office/drawing/2014/main" id="{AC65AAD7-73D8-9C86-CD86-A57A8D46B0F6}"/>
              </a:ext>
            </a:extLst>
          </p:cNvPr>
          <p:cNvSpPr>
            <a:spLocks noGrp="1"/>
          </p:cNvSpPr>
          <p:nvPr>
            <p:ph type="subTitle" idx="1"/>
          </p:nvPr>
        </p:nvSpPr>
        <p:spPr>
          <a:xfrm>
            <a:off x="1522800" y="2076450"/>
            <a:ext cx="9144000" cy="3816350"/>
          </a:xfrm>
        </p:spPr>
        <p:txBody>
          <a:bodyPr numCol="4">
            <a:noAutofit/>
          </a:bodyPr>
          <a:lstStyle/>
          <a:p>
            <a:r>
              <a:rPr lang="fi-FI" b="1" dirty="0">
                <a:latin typeface="+mn-lt"/>
                <a:cs typeface="Times New Roman"/>
              </a:rPr>
              <a:t>Rohkea</a:t>
            </a:r>
            <a:endParaRPr lang="fi-FI" dirty="0">
              <a:latin typeface="+mn-lt"/>
            </a:endParaRPr>
          </a:p>
          <a:p>
            <a:r>
              <a:rPr lang="fi-FI" b="1" dirty="0">
                <a:latin typeface="+mn-lt"/>
                <a:cs typeface="Times New Roman"/>
              </a:rPr>
              <a:t>Luova</a:t>
            </a:r>
            <a:endParaRPr lang="fi-FI" dirty="0">
              <a:latin typeface="+mn-lt"/>
            </a:endParaRPr>
          </a:p>
          <a:p>
            <a:r>
              <a:rPr lang="fi-FI" b="1" dirty="0">
                <a:latin typeface="+mn-lt"/>
                <a:cs typeface="Times New Roman"/>
              </a:rPr>
              <a:t>Utelias</a:t>
            </a:r>
            <a:endParaRPr lang="fi-FI" dirty="0">
              <a:latin typeface="+mn-lt"/>
            </a:endParaRPr>
          </a:p>
          <a:p>
            <a:r>
              <a:rPr lang="fi-FI" b="1" dirty="0">
                <a:latin typeface="+mn-lt"/>
                <a:cs typeface="Times New Roman"/>
              </a:rPr>
              <a:t>Aloitekykyinen</a:t>
            </a:r>
            <a:endParaRPr lang="fi-FI" dirty="0">
              <a:latin typeface="+mn-lt"/>
            </a:endParaRPr>
          </a:p>
          <a:p>
            <a:r>
              <a:rPr lang="fi-FI" b="1" dirty="0">
                <a:latin typeface="+mn-lt"/>
                <a:cs typeface="Times New Roman"/>
              </a:rPr>
              <a:t>Sinnikäs</a:t>
            </a:r>
            <a:endParaRPr lang="fi-FI" dirty="0">
              <a:latin typeface="+mn-lt"/>
            </a:endParaRPr>
          </a:p>
          <a:p>
            <a:r>
              <a:rPr lang="fi-FI" b="1" dirty="0">
                <a:latin typeface="+mn-lt"/>
                <a:cs typeface="Times New Roman"/>
              </a:rPr>
              <a:t>Joustava</a:t>
            </a:r>
            <a:endParaRPr lang="fi-FI" dirty="0">
              <a:latin typeface="+mn-lt"/>
            </a:endParaRPr>
          </a:p>
          <a:p>
            <a:r>
              <a:rPr lang="fi-FI" b="1" dirty="0">
                <a:latin typeface="+mn-lt"/>
                <a:cs typeface="Times New Roman"/>
              </a:rPr>
              <a:t>Itsevarma</a:t>
            </a:r>
            <a:endParaRPr lang="fi-FI" dirty="0">
              <a:latin typeface="+mn-lt"/>
            </a:endParaRPr>
          </a:p>
          <a:p>
            <a:r>
              <a:rPr lang="fi-FI" b="1" dirty="0">
                <a:latin typeface="+mn-lt"/>
                <a:cs typeface="Times New Roman"/>
              </a:rPr>
              <a:t>Ystävällinen</a:t>
            </a:r>
            <a:endParaRPr lang="fi-FI" dirty="0">
              <a:latin typeface="+mn-lt"/>
            </a:endParaRPr>
          </a:p>
          <a:p>
            <a:r>
              <a:rPr lang="fi-FI" b="1" dirty="0">
                <a:latin typeface="+mn-lt"/>
                <a:cs typeface="Times New Roman"/>
              </a:rPr>
              <a:t>Tavoitteellinen</a:t>
            </a:r>
            <a:endParaRPr lang="fi-FI" dirty="0">
              <a:latin typeface="+mn-lt"/>
            </a:endParaRPr>
          </a:p>
          <a:p>
            <a:r>
              <a:rPr lang="fi-FI" b="1" dirty="0">
                <a:latin typeface="+mn-lt"/>
                <a:cs typeface="Times New Roman"/>
              </a:rPr>
              <a:t>Analyyttinen</a:t>
            </a:r>
            <a:endParaRPr lang="fi-FI" dirty="0">
              <a:latin typeface="+mn-lt"/>
            </a:endParaRPr>
          </a:p>
          <a:p>
            <a:r>
              <a:rPr lang="fi-FI" b="1" dirty="0">
                <a:latin typeface="+mn-lt"/>
                <a:cs typeface="Times New Roman"/>
              </a:rPr>
              <a:t>Optimistinen</a:t>
            </a:r>
            <a:endParaRPr lang="fi-FI" dirty="0">
              <a:latin typeface="+mn-lt"/>
            </a:endParaRPr>
          </a:p>
          <a:p>
            <a:r>
              <a:rPr lang="fi-FI" b="1" dirty="0">
                <a:latin typeface="+mn-lt"/>
                <a:cs typeface="Times New Roman"/>
              </a:rPr>
              <a:t>Vastuullinen</a:t>
            </a:r>
            <a:endParaRPr lang="fi-FI" dirty="0">
              <a:latin typeface="+mn-lt"/>
            </a:endParaRPr>
          </a:p>
          <a:p>
            <a:r>
              <a:rPr lang="fi-FI" b="1" dirty="0">
                <a:latin typeface="+mn-lt"/>
                <a:cs typeface="Times New Roman"/>
              </a:rPr>
              <a:t>Ahkera</a:t>
            </a:r>
            <a:endParaRPr lang="fi-FI" dirty="0">
              <a:latin typeface="+mn-lt"/>
            </a:endParaRPr>
          </a:p>
          <a:p>
            <a:r>
              <a:rPr lang="fi-FI" b="1" dirty="0">
                <a:latin typeface="+mn-lt"/>
                <a:cs typeface="Times New Roman"/>
              </a:rPr>
              <a:t>Rehellinen</a:t>
            </a:r>
            <a:endParaRPr lang="fi-FI" dirty="0">
              <a:latin typeface="+mn-lt"/>
            </a:endParaRPr>
          </a:p>
          <a:p>
            <a:r>
              <a:rPr lang="fi-FI" b="1" dirty="0">
                <a:latin typeface="+mn-lt"/>
                <a:cs typeface="Times New Roman"/>
              </a:rPr>
              <a:t>Sosiaalinen</a:t>
            </a:r>
            <a:endParaRPr lang="fi-FI" dirty="0">
              <a:latin typeface="+mn-lt"/>
            </a:endParaRPr>
          </a:p>
          <a:p>
            <a:r>
              <a:rPr lang="fi-FI" b="1" dirty="0">
                <a:latin typeface="+mn-lt"/>
                <a:cs typeface="Times New Roman"/>
              </a:rPr>
              <a:t>Päämäärä-tietoinen</a:t>
            </a:r>
            <a:endParaRPr lang="fi-FI" dirty="0">
              <a:latin typeface="+mn-lt"/>
            </a:endParaRPr>
          </a:p>
          <a:p>
            <a:r>
              <a:rPr lang="fi-FI" b="1" dirty="0">
                <a:latin typeface="+mn-lt"/>
                <a:cs typeface="Times New Roman"/>
              </a:rPr>
              <a:t>Positiivinen</a:t>
            </a:r>
            <a:endParaRPr lang="fi-FI" dirty="0">
              <a:latin typeface="+mn-lt"/>
            </a:endParaRPr>
          </a:p>
          <a:p>
            <a:r>
              <a:rPr lang="fi-FI" b="1" dirty="0">
                <a:latin typeface="+mn-lt"/>
                <a:cs typeface="Times New Roman"/>
              </a:rPr>
              <a:t>Innostunut</a:t>
            </a:r>
            <a:endParaRPr lang="fi-FI" dirty="0">
              <a:latin typeface="+mn-lt"/>
            </a:endParaRPr>
          </a:p>
          <a:p>
            <a:r>
              <a:rPr lang="fi-FI" b="1" dirty="0">
                <a:latin typeface="+mn-lt"/>
                <a:cs typeface="Times New Roman"/>
              </a:rPr>
              <a:t>Ratkaisu-keskeinen</a:t>
            </a:r>
            <a:endParaRPr lang="fi-FI" dirty="0">
              <a:latin typeface="+mn-lt"/>
            </a:endParaRPr>
          </a:p>
          <a:p>
            <a:r>
              <a:rPr lang="fi-FI" b="1" dirty="0">
                <a:latin typeface="+mn-lt"/>
                <a:cs typeface="Times New Roman"/>
              </a:rPr>
              <a:t>Kärsivällinen</a:t>
            </a:r>
            <a:endParaRPr lang="fi-FI" dirty="0">
              <a:latin typeface="+mn-lt"/>
            </a:endParaRPr>
          </a:p>
          <a:p>
            <a:r>
              <a:rPr lang="fi-FI" b="1" dirty="0">
                <a:latin typeface="+mn-lt"/>
                <a:cs typeface="Times New Roman"/>
              </a:rPr>
              <a:t>Leikkisä</a:t>
            </a:r>
            <a:endParaRPr lang="fi-FI" dirty="0">
              <a:latin typeface="+mn-lt"/>
            </a:endParaRPr>
          </a:p>
          <a:p>
            <a:r>
              <a:rPr lang="fi-FI" b="1" dirty="0">
                <a:latin typeface="+mn-lt"/>
                <a:cs typeface="Times New Roman"/>
              </a:rPr>
              <a:t>Kapinallinen</a:t>
            </a:r>
            <a:endParaRPr lang="fi-FI" dirty="0">
              <a:latin typeface="+mn-lt"/>
            </a:endParaRPr>
          </a:p>
          <a:p>
            <a:r>
              <a:rPr lang="fi-FI" b="1" dirty="0">
                <a:latin typeface="+mn-lt"/>
                <a:ea typeface="Noto Sans"/>
                <a:cs typeface="Times New Roman"/>
              </a:rPr>
              <a:t>Oikeuden-mukainen </a:t>
            </a:r>
            <a:endParaRPr lang="fi-FI" b="1" dirty="0">
              <a:latin typeface="+mn-lt"/>
            </a:endParaRPr>
          </a:p>
          <a:p>
            <a:r>
              <a:rPr lang="fi-FI" b="1" dirty="0">
                <a:latin typeface="+mn-lt"/>
                <a:cs typeface="Times New Roman"/>
              </a:rPr>
              <a:t>Heittäytyvä</a:t>
            </a:r>
            <a:endParaRPr lang="fi-FI" dirty="0">
              <a:latin typeface="+mn-lt"/>
            </a:endParaRPr>
          </a:p>
          <a:p>
            <a:r>
              <a:rPr lang="fi-FI" b="1" dirty="0">
                <a:latin typeface="+mn-lt"/>
                <a:ea typeface="Noto Sans"/>
                <a:cs typeface="Times New Roman"/>
              </a:rPr>
              <a:t>Hullunkurinen</a:t>
            </a:r>
            <a:r>
              <a:rPr lang="fi-FI" dirty="0">
                <a:latin typeface="+mn-lt"/>
                <a:ea typeface="Noto Sans"/>
                <a:cs typeface="Times New Roman"/>
              </a:rPr>
              <a:t>     </a:t>
            </a:r>
            <a:endParaRPr lang="fi-FI" dirty="0">
              <a:latin typeface="+mn-lt"/>
            </a:endParaRPr>
          </a:p>
          <a:p>
            <a:r>
              <a:rPr lang="fi-FI" b="1" dirty="0">
                <a:latin typeface="+mn-lt"/>
                <a:cs typeface="Times New Roman"/>
              </a:rPr>
              <a:t>Kokeilun-haluinen</a:t>
            </a:r>
            <a:endParaRPr lang="fi-FI" dirty="0">
              <a:latin typeface="+mn-lt"/>
            </a:endParaRPr>
          </a:p>
          <a:p>
            <a:r>
              <a:rPr lang="fi-FI" b="1" dirty="0">
                <a:latin typeface="+mn-lt"/>
                <a:cs typeface="Times New Roman"/>
              </a:rPr>
              <a:t>Empaattinen</a:t>
            </a:r>
            <a:endParaRPr lang="fi-FI" dirty="0">
              <a:latin typeface="+mn-lt"/>
            </a:endParaRPr>
          </a:p>
          <a:p>
            <a:r>
              <a:rPr lang="fi-FI" b="1" dirty="0">
                <a:latin typeface="+mn-lt"/>
                <a:cs typeface="Times New Roman"/>
              </a:rPr>
              <a:t>Visionäärinen</a:t>
            </a:r>
          </a:p>
          <a:p>
            <a:r>
              <a:rPr lang="fi-FI" b="1" dirty="0">
                <a:latin typeface="+mn-lt"/>
                <a:cs typeface="Times New Roman"/>
              </a:rPr>
              <a:t>Pitkäjänteinen</a:t>
            </a:r>
          </a:p>
          <a:p>
            <a:r>
              <a:rPr lang="fi-FI" b="1" dirty="0">
                <a:latin typeface="+mn-lt"/>
                <a:cs typeface="Times New Roman"/>
              </a:rPr>
              <a:t>Itsenäinen</a:t>
            </a:r>
          </a:p>
          <a:p>
            <a:r>
              <a:rPr lang="fi-FI" b="1" dirty="0">
                <a:latin typeface="+mn-lt"/>
                <a:cs typeface="Times New Roman"/>
              </a:rPr>
              <a:t>Innovatiivinen</a:t>
            </a:r>
          </a:p>
        </p:txBody>
      </p:sp>
    </p:spTree>
    <p:extLst>
      <p:ext uri="{BB962C8B-B14F-4D97-AF65-F5344CB8AC3E}">
        <p14:creationId xmlns:p14="http://schemas.microsoft.com/office/powerpoint/2010/main" val="1094094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nline-media 7" descr="Mitä on yhteiskunnallinen yritystoiminta?">
            <a:hlinkClick r:id="" action="ppaction://media"/>
            <a:extLst>
              <a:ext uri="{FF2B5EF4-FFF2-40B4-BE49-F238E27FC236}">
                <a16:creationId xmlns:a16="http://schemas.microsoft.com/office/drawing/2014/main" id="{37A8A3C0-8C71-F7A6-83EA-A45369220A25}"/>
              </a:ext>
            </a:extLst>
          </p:cNvPr>
          <p:cNvPicPr>
            <a:picLocks noRot="1" noChangeAspect="1"/>
          </p:cNvPicPr>
          <p:nvPr>
            <a:videoFile r:link="rId1"/>
          </p:nvPr>
        </p:nvPicPr>
        <p:blipFill>
          <a:blip r:embed="rId4"/>
          <a:srcRect b="443"/>
          <a:stretch>
            <a:fillRect/>
          </a:stretch>
        </p:blipFill>
        <p:spPr>
          <a:xfrm>
            <a:off x="20" y="10"/>
            <a:ext cx="12191980" cy="6857990"/>
          </a:xfrm>
          <a:prstGeom prst="rect">
            <a:avLst/>
          </a:prstGeom>
          <a:noFill/>
        </p:spPr>
      </p:pic>
      <p:sp>
        <p:nvSpPr>
          <p:cNvPr id="2" name="Dian numeron paikkamerkki 1" hidden="1">
            <a:extLst>
              <a:ext uri="{FF2B5EF4-FFF2-40B4-BE49-F238E27FC236}">
                <a16:creationId xmlns:a16="http://schemas.microsoft.com/office/drawing/2014/main" id="{8C1367AF-9E2B-2D2B-AD1B-1F4423FD52D6}"/>
              </a:ext>
            </a:extLst>
          </p:cNvPr>
          <p:cNvSpPr>
            <a:spLocks noGrp="1"/>
          </p:cNvSpPr>
          <p:nvPr>
            <p:ph type="sldNum" sz="quarter" idx="12"/>
          </p:nvPr>
        </p:nvSpPr>
        <p:spPr/>
        <p:txBody>
          <a:bodyPr/>
          <a:lstStyle/>
          <a:p>
            <a:pPr>
              <a:spcAft>
                <a:spcPts val="600"/>
              </a:spcAft>
            </a:pPr>
            <a:fld id="{4CAD2DE5-D84C-BE4C-ADEE-42D079BC136F}" type="slidenum">
              <a:rPr lang="fi-FI" smtClean="0"/>
              <a:pPr>
                <a:spcAft>
                  <a:spcPts val="600"/>
                </a:spcAft>
              </a:pPr>
              <a:t>6</a:t>
            </a:fld>
            <a:endParaRPr lang="fi-FI"/>
          </a:p>
        </p:txBody>
      </p:sp>
    </p:spTree>
    <p:extLst>
      <p:ext uri="{BB962C8B-B14F-4D97-AF65-F5344CB8AC3E}">
        <p14:creationId xmlns:p14="http://schemas.microsoft.com/office/powerpoint/2010/main" val="590545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tsikko 9">
            <a:extLst>
              <a:ext uri="{FF2B5EF4-FFF2-40B4-BE49-F238E27FC236}">
                <a16:creationId xmlns:a16="http://schemas.microsoft.com/office/drawing/2014/main" id="{47BE3E9D-164D-C928-FBC7-131D9E37CE10}"/>
              </a:ext>
            </a:extLst>
          </p:cNvPr>
          <p:cNvSpPr>
            <a:spLocks noGrp="1"/>
          </p:cNvSpPr>
          <p:nvPr>
            <p:ph type="title"/>
          </p:nvPr>
        </p:nvSpPr>
        <p:spPr>
          <a:xfrm>
            <a:off x="729049" y="1075038"/>
            <a:ext cx="10733901" cy="741868"/>
          </a:xfrm>
        </p:spPr>
        <p:txBody>
          <a:bodyPr anchor="ctr">
            <a:normAutofit/>
          </a:bodyPr>
          <a:lstStyle/>
          <a:p>
            <a:r>
              <a:rPr lang="fi-FI"/>
              <a:t>Mikä on yhteiskunnallinen yritys?</a:t>
            </a:r>
          </a:p>
        </p:txBody>
      </p:sp>
      <p:sp>
        <p:nvSpPr>
          <p:cNvPr id="3" name="Dian numeron paikkamerkki 2">
            <a:extLst>
              <a:ext uri="{FF2B5EF4-FFF2-40B4-BE49-F238E27FC236}">
                <a16:creationId xmlns:a16="http://schemas.microsoft.com/office/drawing/2014/main" id="{FB85C8A0-692C-8922-0475-F33074E5DC4B}"/>
              </a:ext>
            </a:extLst>
          </p:cNvPr>
          <p:cNvSpPr>
            <a:spLocks noGrp="1"/>
          </p:cNvSpPr>
          <p:nvPr>
            <p:ph type="sldNum" sz="quarter" idx="12"/>
          </p:nvPr>
        </p:nvSpPr>
        <p:spPr>
          <a:xfrm>
            <a:off x="870" y="6435208"/>
            <a:ext cx="11086320" cy="302921"/>
          </a:xfrm>
        </p:spPr>
        <p:txBody>
          <a:bodyPr anchor="ctr">
            <a:normAutofit fontScale="40000" lnSpcReduction="20000"/>
          </a:bodyPr>
          <a:lstStyle/>
          <a:p>
            <a:pPr>
              <a:defRPr/>
            </a:pPr>
            <a:r>
              <a:rPr lang="fi-FI" sz="3800" b="1">
                <a:latin typeface="Noto Sans"/>
                <a:ea typeface="Noto Sans"/>
                <a:cs typeface="Noto Sans"/>
              </a:rPr>
              <a:t>Yhteiskunnalliset yritykset voivat toimia missä tahansa yhtiömuodossa ja monenlaisilla toimialoilla!</a:t>
            </a:r>
            <a:endParaRPr lang="fi-FI" sz="3800">
              <a:latin typeface="Noto Sans"/>
              <a:ea typeface="Noto Sans"/>
              <a:cs typeface="Noto Sans"/>
            </a:endParaRPr>
          </a:p>
          <a:p>
            <a:pPr>
              <a:spcAft>
                <a:spcPts val="600"/>
              </a:spcAft>
              <a:defRPr/>
            </a:pPr>
            <a:endParaRPr lang="fi-FI" sz="4000" b="0" i="0" u="none" strike="noStrike" kern="1200" cap="none" spc="0" normalizeH="0" baseline="0" noProof="0" dirty="0">
              <a:ln>
                <a:noFill/>
              </a:ln>
              <a:effectLst/>
              <a:uLnTx/>
              <a:uFillTx/>
              <a:latin typeface="Noto Sans"/>
              <a:ea typeface="Noto Sans"/>
              <a:cs typeface="Noto Sans"/>
            </a:endParaRPr>
          </a:p>
        </p:txBody>
      </p:sp>
      <p:graphicFrame>
        <p:nvGraphicFramePr>
          <p:cNvPr id="13" name="Sisällön paikkamerkki 10">
            <a:extLst>
              <a:ext uri="{FF2B5EF4-FFF2-40B4-BE49-F238E27FC236}">
                <a16:creationId xmlns:a16="http://schemas.microsoft.com/office/drawing/2014/main" id="{910EF04C-D27B-9CF3-1A56-2408ADAC1B99}"/>
              </a:ext>
            </a:extLst>
          </p:cNvPr>
          <p:cNvGraphicFramePr>
            <a:graphicFrameLocks noGrp="1"/>
          </p:cNvGraphicFramePr>
          <p:nvPr>
            <p:ph idx="1"/>
            <p:extLst>
              <p:ext uri="{D42A27DB-BD31-4B8C-83A1-F6EECF244321}">
                <p14:modId xmlns:p14="http://schemas.microsoft.com/office/powerpoint/2010/main" val="2809279358"/>
              </p:ext>
            </p:extLst>
          </p:nvPr>
        </p:nvGraphicFramePr>
        <p:xfrm>
          <a:off x="729050" y="1824682"/>
          <a:ext cx="10733902" cy="41051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2516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10CCBE5F-0EB7-59DC-B9B6-82D6F9F2D926}"/>
              </a:ext>
            </a:extLst>
          </p:cNvPr>
          <p:cNvSpPr>
            <a:spLocks noGrp="1"/>
          </p:cNvSpPr>
          <p:nvPr>
            <p:ph type="sldNum" sz="quarter" idx="12"/>
          </p:nvPr>
        </p:nvSpPr>
        <p:spPr/>
        <p:txBody>
          <a:bodyPr/>
          <a:lstStyle/>
          <a:p>
            <a:fld id="{4CAD2DE5-D84C-BE4C-ADEE-42D079BC136F}" type="slidenum">
              <a:rPr lang="fi-FI" smtClean="0"/>
              <a:pPr/>
              <a:t>8</a:t>
            </a:fld>
            <a:endParaRPr lang="fi-FI"/>
          </a:p>
        </p:txBody>
      </p:sp>
      <p:sp>
        <p:nvSpPr>
          <p:cNvPr id="4" name="Otsikko 3">
            <a:extLst>
              <a:ext uri="{FF2B5EF4-FFF2-40B4-BE49-F238E27FC236}">
                <a16:creationId xmlns:a16="http://schemas.microsoft.com/office/drawing/2014/main" id="{0E30EAC4-F8EF-6CE8-B98C-E53C4C474AFE}"/>
              </a:ext>
            </a:extLst>
          </p:cNvPr>
          <p:cNvSpPr>
            <a:spLocks noGrp="1"/>
          </p:cNvSpPr>
          <p:nvPr>
            <p:ph type="title"/>
          </p:nvPr>
        </p:nvSpPr>
        <p:spPr/>
        <p:txBody>
          <a:bodyPr>
            <a:normAutofit fontScale="90000"/>
          </a:bodyPr>
          <a:lstStyle/>
          <a:p>
            <a:r>
              <a:rPr lang="fi-FI" dirty="0">
                <a:latin typeface="Noto Sans"/>
                <a:ea typeface="Noto Sans"/>
                <a:cs typeface="Noto Sans"/>
              </a:rPr>
              <a:t>Liiketoiminnan ensisijainen päämäärä on tehdä yhteiskunnallista hyvää</a:t>
            </a:r>
            <a:endParaRPr lang="fi-FI" dirty="0"/>
          </a:p>
        </p:txBody>
      </p:sp>
      <p:sp>
        <p:nvSpPr>
          <p:cNvPr id="5" name="Sisällön paikkamerkki 4">
            <a:extLst>
              <a:ext uri="{FF2B5EF4-FFF2-40B4-BE49-F238E27FC236}">
                <a16:creationId xmlns:a16="http://schemas.microsoft.com/office/drawing/2014/main" id="{EC3B3780-0B1E-DB17-2827-EE6DE294B111}"/>
              </a:ext>
            </a:extLst>
          </p:cNvPr>
          <p:cNvSpPr>
            <a:spLocks noGrp="1"/>
          </p:cNvSpPr>
          <p:nvPr>
            <p:ph idx="1"/>
          </p:nvPr>
        </p:nvSpPr>
        <p:spPr>
          <a:xfrm>
            <a:off x="5894172" y="2409568"/>
            <a:ext cx="5554361" cy="3658548"/>
          </a:xfrm>
        </p:spPr>
        <p:txBody>
          <a:bodyPr vert="horz" lIns="91440" tIns="45720" rIns="91440" bIns="45720" rtlCol="0" anchor="t">
            <a:normAutofit/>
          </a:bodyPr>
          <a:lstStyle/>
          <a:p>
            <a:r>
              <a:rPr lang="fi-FI" dirty="0">
                <a:latin typeface="Noto Sans"/>
                <a:ea typeface="Noto Sans"/>
                <a:cs typeface="Noto Sans"/>
              </a:rPr>
              <a:t>Yhteiskunnallisen yrityksen päämäärä voi olla esimerkiksi:</a:t>
            </a:r>
            <a:endParaRPr lang="fi-FI" dirty="0"/>
          </a:p>
          <a:p>
            <a:pPr lvl="1"/>
            <a:r>
              <a:rPr lang="fi-FI" dirty="0">
                <a:solidFill>
                  <a:srgbClr val="000000"/>
                </a:solidFill>
                <a:latin typeface="+mn-lt"/>
                <a:ea typeface="Noto Sans"/>
                <a:cs typeface="Noto Sans"/>
              </a:rPr>
              <a:t>Laadukkaat hyvinvointi- ja terveyspalvelut</a:t>
            </a:r>
            <a:endParaRPr lang="fi-FI" dirty="0">
              <a:solidFill>
                <a:srgbClr val="000000"/>
              </a:solidFill>
              <a:latin typeface="+mn-lt"/>
            </a:endParaRPr>
          </a:p>
          <a:p>
            <a:pPr lvl="1"/>
            <a:r>
              <a:rPr lang="fi-FI" dirty="0">
                <a:solidFill>
                  <a:srgbClr val="000000"/>
                </a:solidFill>
                <a:latin typeface="+mn-lt"/>
                <a:ea typeface="Noto Sans"/>
                <a:cs typeface="Noto Sans"/>
              </a:rPr>
              <a:t>Heikommassa työmarkkina-asemassa olevien työllistäminen</a:t>
            </a:r>
            <a:endParaRPr lang="fi-FI" dirty="0">
              <a:solidFill>
                <a:srgbClr val="000000"/>
              </a:solidFill>
              <a:latin typeface="+mn-lt"/>
            </a:endParaRPr>
          </a:p>
          <a:p>
            <a:pPr lvl="1"/>
            <a:r>
              <a:rPr lang="fi-FI" dirty="0">
                <a:solidFill>
                  <a:srgbClr val="000000"/>
                </a:solidFill>
                <a:latin typeface="+mn-lt"/>
                <a:ea typeface="Noto Sans"/>
                <a:cs typeface="Noto Sans"/>
              </a:rPr>
              <a:t>Ekologisen kestävyyden varmistaminen </a:t>
            </a:r>
            <a:endParaRPr lang="fi-FI" dirty="0">
              <a:solidFill>
                <a:srgbClr val="000000"/>
              </a:solidFill>
              <a:effectLst/>
              <a:latin typeface="+mn-lt"/>
            </a:endParaRPr>
          </a:p>
          <a:p>
            <a:pPr lvl="1"/>
            <a:r>
              <a:rPr lang="fi-FI" dirty="0">
                <a:latin typeface="Noto Sans"/>
                <a:ea typeface="Noto Sans"/>
                <a:cs typeface="Noto Sans"/>
              </a:rPr>
              <a:t>Maaseudun elinvoiman parantaminen</a:t>
            </a:r>
            <a:endParaRPr lang="fi-FI" dirty="0"/>
          </a:p>
          <a:p>
            <a:pPr lvl="1"/>
            <a:r>
              <a:rPr lang="fi-FI" dirty="0">
                <a:latin typeface="Noto Sans"/>
                <a:ea typeface="Noto Sans"/>
                <a:cs typeface="Noto Sans"/>
              </a:rPr>
              <a:t>Eettinen ja vastuullinen tuotanto</a:t>
            </a:r>
            <a:endParaRPr lang="fi-FI" dirty="0"/>
          </a:p>
          <a:p>
            <a:pPr lvl="1"/>
            <a:r>
              <a:rPr lang="fi-FI" dirty="0">
                <a:latin typeface="Noto Sans"/>
                <a:ea typeface="Noto Sans"/>
                <a:cs typeface="Noto Sans"/>
              </a:rPr>
              <a:t>Yksinäisyyden ja syrjäytymisen torjunta </a:t>
            </a:r>
            <a:endParaRPr lang="fi-FI"/>
          </a:p>
          <a:p>
            <a:pPr lvl="1"/>
            <a:endParaRPr lang="fi-FI" dirty="0"/>
          </a:p>
          <a:p>
            <a:pPr lvl="1"/>
            <a:endParaRPr lang="fi-FI" dirty="0"/>
          </a:p>
          <a:p>
            <a:pPr lvl="1"/>
            <a:endParaRPr lang="fi-FI" dirty="0"/>
          </a:p>
          <a:p>
            <a:endParaRPr lang="fi-FI" dirty="0"/>
          </a:p>
          <a:p>
            <a:pPr lvl="1"/>
            <a:endParaRPr lang="fi-FI"/>
          </a:p>
          <a:p>
            <a:pPr lvl="1"/>
            <a:endParaRPr lang="fi-FI"/>
          </a:p>
          <a:p>
            <a:pPr lvl="1"/>
            <a:endParaRPr lang="fi-FI"/>
          </a:p>
          <a:p>
            <a:endParaRPr lang="fi-FI"/>
          </a:p>
        </p:txBody>
      </p:sp>
      <p:pic>
        <p:nvPicPr>
          <p:cNvPr id="8" name="Kuvan paikkamerkki 7">
            <a:extLst>
              <a:ext uri="{FF2B5EF4-FFF2-40B4-BE49-F238E27FC236}">
                <a16:creationId xmlns:a16="http://schemas.microsoft.com/office/drawing/2014/main" id="{B8B0D09F-554C-322C-CCCB-B9173168E797}"/>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710556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5EBD3-C099-4917-B951-0009F6CB1E1A}"/>
            </a:ext>
          </a:extLst>
        </p:cNvPr>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C4F33F39-7A3D-F71F-5CE4-75F33C9C7A76}"/>
              </a:ext>
            </a:extLst>
          </p:cNvPr>
          <p:cNvSpPr>
            <a:spLocks noGrp="1"/>
          </p:cNvSpPr>
          <p:nvPr>
            <p:ph type="sldNum" sz="quarter" idx="12"/>
          </p:nvPr>
        </p:nvSpPr>
        <p:spPr/>
        <p:txBody>
          <a:bodyPr/>
          <a:lstStyle/>
          <a:p>
            <a:fld id="{4CAD2DE5-D84C-BE4C-ADEE-42D079BC136F}" type="slidenum">
              <a:rPr lang="fi-FI" smtClean="0"/>
              <a:pPr/>
              <a:t>9</a:t>
            </a:fld>
            <a:endParaRPr lang="fi-FI"/>
          </a:p>
        </p:txBody>
      </p:sp>
      <p:pic>
        <p:nvPicPr>
          <p:cNvPr id="7" name="Kuvan paikkamerkki 6" descr="Kuva, joka sisältää kohteen kasvi, Mason jar -purkki, minttu, Ruoan säilytysastiat&#10;&#10;Kuvaus luotu automaattisesti">
            <a:extLst>
              <a:ext uri="{FF2B5EF4-FFF2-40B4-BE49-F238E27FC236}">
                <a16:creationId xmlns:a16="http://schemas.microsoft.com/office/drawing/2014/main" id="{CF61931A-2898-2630-10C0-92B8C4619959}"/>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a:fillRect/>
          </a:stretch>
        </p:blipFill>
        <p:spPr/>
      </p:pic>
      <p:sp>
        <p:nvSpPr>
          <p:cNvPr id="4" name="Otsikko 3">
            <a:extLst>
              <a:ext uri="{FF2B5EF4-FFF2-40B4-BE49-F238E27FC236}">
                <a16:creationId xmlns:a16="http://schemas.microsoft.com/office/drawing/2014/main" id="{78CBF172-40C0-5832-5857-DB362B95E82B}"/>
              </a:ext>
            </a:extLst>
          </p:cNvPr>
          <p:cNvSpPr>
            <a:spLocks noGrp="1"/>
          </p:cNvSpPr>
          <p:nvPr>
            <p:ph type="title"/>
          </p:nvPr>
        </p:nvSpPr>
        <p:spPr/>
        <p:txBody>
          <a:bodyPr>
            <a:normAutofit fontScale="90000"/>
          </a:bodyPr>
          <a:lstStyle/>
          <a:p>
            <a:r>
              <a:rPr lang="fi-FI" dirty="0">
                <a:latin typeface="Noto Sans"/>
                <a:ea typeface="Noto Sans"/>
                <a:cs typeface="Noto Sans"/>
              </a:rPr>
              <a:t>Käyttää suurimman osan voitostaan yhteiskunnallisen </a:t>
            </a:r>
            <a:r>
              <a:rPr lang="fi-FI">
                <a:latin typeface="Noto Sans"/>
                <a:ea typeface="Noto Sans"/>
                <a:cs typeface="Noto Sans"/>
              </a:rPr>
              <a:t>päämääränsä edistämiseen</a:t>
            </a:r>
            <a:endParaRPr lang="fi-FI"/>
          </a:p>
        </p:txBody>
      </p:sp>
      <p:sp>
        <p:nvSpPr>
          <p:cNvPr id="5" name="Sisällön paikkamerkki 4">
            <a:extLst>
              <a:ext uri="{FF2B5EF4-FFF2-40B4-BE49-F238E27FC236}">
                <a16:creationId xmlns:a16="http://schemas.microsoft.com/office/drawing/2014/main" id="{49222D43-A6B5-C43D-B46F-D760881E1679}"/>
              </a:ext>
            </a:extLst>
          </p:cNvPr>
          <p:cNvSpPr>
            <a:spLocks noGrp="1"/>
          </p:cNvSpPr>
          <p:nvPr>
            <p:ph idx="1"/>
          </p:nvPr>
        </p:nvSpPr>
        <p:spPr>
          <a:xfrm>
            <a:off x="5894172" y="2587368"/>
            <a:ext cx="5554361" cy="3705201"/>
          </a:xfrm>
        </p:spPr>
        <p:txBody>
          <a:bodyPr vert="horz" lIns="91440" tIns="45720" rIns="91440" bIns="45720" rtlCol="0" anchor="t">
            <a:normAutofit fontScale="92500" lnSpcReduction="10000"/>
          </a:bodyPr>
          <a:lstStyle/>
          <a:p>
            <a:r>
              <a:rPr lang="fi-FI" dirty="0">
                <a:solidFill>
                  <a:srgbClr val="000000"/>
                </a:solidFill>
                <a:latin typeface="+mn-lt"/>
                <a:ea typeface="Noto Sans"/>
                <a:cs typeface="Noto Sans"/>
              </a:rPr>
              <a:t>Yhteiskunnalliset yritykset tekevät liiketoimintaa. Liiketoiminnan tulee aina olla kannattavaa.</a:t>
            </a:r>
          </a:p>
          <a:p>
            <a:r>
              <a:rPr lang="fi-FI" dirty="0">
                <a:solidFill>
                  <a:srgbClr val="000000"/>
                </a:solidFill>
                <a:latin typeface="+mn-lt"/>
                <a:ea typeface="Noto Sans"/>
                <a:cs typeface="Noto Sans"/>
              </a:rPr>
              <a:t>Rajoitettu voitonjako = yli 50 % voitosta tulee käyttää yhteiskunnallisen päämäärän edistämiseen</a:t>
            </a:r>
          </a:p>
          <a:p>
            <a:r>
              <a:rPr lang="fi-FI" dirty="0">
                <a:solidFill>
                  <a:srgbClr val="000000"/>
                </a:solidFill>
                <a:latin typeface="+mn-lt"/>
                <a:ea typeface="Noto Sans"/>
                <a:cs typeface="Noto Sans"/>
              </a:rPr>
              <a:t>Voittoa voidaan käyttää</a:t>
            </a:r>
            <a:endParaRPr lang="fi-FI"/>
          </a:p>
          <a:p>
            <a:pPr lvl="1"/>
            <a:r>
              <a:rPr lang="fi-FI" dirty="0">
                <a:solidFill>
                  <a:srgbClr val="000000"/>
                </a:solidFill>
                <a:latin typeface="+mn-lt"/>
                <a:ea typeface="Noto Sans"/>
                <a:cs typeface="Noto Sans"/>
              </a:rPr>
              <a:t>Toiminnan kehittämiseen ja vaikuttavuuden kasvuun</a:t>
            </a:r>
            <a:endParaRPr lang="fi-FI" dirty="0">
              <a:solidFill>
                <a:srgbClr val="000000"/>
              </a:solidFill>
              <a:latin typeface="+mn-lt"/>
            </a:endParaRPr>
          </a:p>
          <a:p>
            <a:pPr lvl="1"/>
            <a:r>
              <a:rPr lang="fi-FI" dirty="0">
                <a:solidFill>
                  <a:srgbClr val="000000"/>
                </a:solidFill>
                <a:latin typeface="+mn-lt"/>
                <a:ea typeface="Noto Sans"/>
                <a:cs typeface="Noto Sans"/>
              </a:rPr>
              <a:t>Maksuttomien palveluiden tai yhdistyksen yleishyödyllisen toiminnan rahoittamiseen</a:t>
            </a:r>
            <a:endParaRPr lang="fi-FI" i="1" dirty="0">
              <a:solidFill>
                <a:srgbClr val="000000"/>
              </a:solidFill>
              <a:latin typeface="+mn-lt"/>
            </a:endParaRPr>
          </a:p>
          <a:p>
            <a:pPr lvl="1"/>
            <a:r>
              <a:rPr lang="fi-FI" dirty="0">
                <a:solidFill>
                  <a:srgbClr val="000000"/>
                </a:solidFill>
                <a:latin typeface="+mn-lt"/>
                <a:ea typeface="Noto Sans"/>
                <a:cs typeface="Noto Sans"/>
              </a:rPr>
              <a:t>Omistajayhteisön ei-kaupalliseen toimintaan</a:t>
            </a:r>
            <a:endParaRPr lang="fi-FI" i="1" dirty="0">
              <a:solidFill>
                <a:srgbClr val="000000"/>
              </a:solidFill>
              <a:latin typeface="+mn-lt"/>
              <a:ea typeface="Noto Sans"/>
              <a:cs typeface="Noto Sans"/>
            </a:endParaRPr>
          </a:p>
          <a:p>
            <a:pPr marL="0" indent="0">
              <a:buNone/>
            </a:pPr>
            <a:endParaRPr lang="fi-FI" dirty="0">
              <a:solidFill>
                <a:srgbClr val="000000"/>
              </a:solidFill>
            </a:endParaRPr>
          </a:p>
          <a:p>
            <a:pPr marL="457200" lvl="1" indent="0">
              <a:buNone/>
            </a:pPr>
            <a:endParaRPr lang="fi-FI" i="1" dirty="0">
              <a:solidFill>
                <a:srgbClr val="000000"/>
              </a:solidFill>
              <a:latin typeface="+mn-lt"/>
            </a:endParaRPr>
          </a:p>
          <a:p>
            <a:pPr lvl="1"/>
            <a:endParaRPr lang="fi-FI">
              <a:solidFill>
                <a:srgbClr val="000000"/>
              </a:solidFill>
              <a:effectLst/>
              <a:latin typeface="+mn-lt"/>
            </a:endParaRPr>
          </a:p>
          <a:p>
            <a:pPr lvl="1"/>
            <a:endParaRPr lang="fi-FI"/>
          </a:p>
          <a:p>
            <a:pPr lvl="1"/>
            <a:endParaRPr lang="fi-FI"/>
          </a:p>
          <a:p>
            <a:endParaRPr lang="fi-FI"/>
          </a:p>
        </p:txBody>
      </p:sp>
    </p:spTree>
    <p:extLst>
      <p:ext uri="{BB962C8B-B14F-4D97-AF65-F5344CB8AC3E}">
        <p14:creationId xmlns:p14="http://schemas.microsoft.com/office/powerpoint/2010/main" val="329663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AD8D8-7FF9-2EDA-2FC0-099BD2E63C9E}"/>
            </a:ext>
          </a:extLst>
        </p:cNvPr>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B9A2AA4F-2B03-6B1B-FF81-DD39B11796A5}"/>
              </a:ext>
            </a:extLst>
          </p:cNvPr>
          <p:cNvSpPr>
            <a:spLocks noGrp="1"/>
          </p:cNvSpPr>
          <p:nvPr>
            <p:ph type="sldNum" sz="quarter" idx="12"/>
          </p:nvPr>
        </p:nvSpPr>
        <p:spPr>
          <a:xfrm>
            <a:off x="9230400" y="6310800"/>
            <a:ext cx="2743200" cy="365125"/>
          </a:xfrm>
        </p:spPr>
        <p:txBody>
          <a:bodyPr anchor="ctr">
            <a:normAutofit/>
          </a:bodyPr>
          <a:lstStyle/>
          <a:p>
            <a:pPr>
              <a:spcAft>
                <a:spcPts val="600"/>
              </a:spcAft>
            </a:pPr>
            <a:fld id="{4CAD2DE5-D84C-BE4C-ADEE-42D079BC136F}" type="slidenum">
              <a:rPr lang="fi-FI" smtClean="0"/>
              <a:pPr>
                <a:spcAft>
                  <a:spcPts val="600"/>
                </a:spcAft>
              </a:pPr>
              <a:t>10</a:t>
            </a:fld>
            <a:endParaRPr lang="fi-FI"/>
          </a:p>
        </p:txBody>
      </p:sp>
      <p:pic>
        <p:nvPicPr>
          <p:cNvPr id="8" name="Kuvan paikkamerkki 7">
            <a:extLst>
              <a:ext uri="{FF2B5EF4-FFF2-40B4-BE49-F238E27FC236}">
                <a16:creationId xmlns:a16="http://schemas.microsoft.com/office/drawing/2014/main" id="{DC18CFA8-400D-BE21-D3BC-29B9FB3E38B0}"/>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b="-1"/>
          <a:stretch>
            <a:fillRect/>
          </a:stretch>
        </p:blipFill>
        <p:spPr>
          <a:xfrm>
            <a:off x="654908" y="952695"/>
            <a:ext cx="4840820" cy="4882156"/>
          </a:xfrm>
          <a:prstGeom prst="rect">
            <a:avLst/>
          </a:prstGeom>
          <a:noFill/>
        </p:spPr>
      </p:pic>
      <p:sp>
        <p:nvSpPr>
          <p:cNvPr id="4" name="Otsikko 3">
            <a:extLst>
              <a:ext uri="{FF2B5EF4-FFF2-40B4-BE49-F238E27FC236}">
                <a16:creationId xmlns:a16="http://schemas.microsoft.com/office/drawing/2014/main" id="{A7663EA9-2C57-B1ED-672E-BD0A83B4DB2B}"/>
              </a:ext>
            </a:extLst>
          </p:cNvPr>
          <p:cNvSpPr>
            <a:spLocks noGrp="1"/>
          </p:cNvSpPr>
          <p:nvPr>
            <p:ph type="title"/>
          </p:nvPr>
        </p:nvSpPr>
        <p:spPr>
          <a:xfrm>
            <a:off x="5894172" y="1325919"/>
            <a:ext cx="5554362" cy="1456872"/>
          </a:xfrm>
        </p:spPr>
        <p:txBody>
          <a:bodyPr anchor="ctr">
            <a:normAutofit fontScale="90000"/>
          </a:bodyPr>
          <a:lstStyle/>
          <a:p>
            <a:r>
              <a:rPr lang="fi-FI" dirty="0">
                <a:solidFill>
                  <a:srgbClr val="0B1C46"/>
                </a:solidFill>
                <a:latin typeface="Noto Sans"/>
                <a:ea typeface="Noto Sans"/>
                <a:cs typeface="Noto Sans"/>
              </a:rPr>
              <a:t>Korostaa toiminnassaan vastuullisuutta, avoimuutta ja läpinäkyvyyttä sekä hallintomallissaan osallisuutta ja demokratiaa</a:t>
            </a:r>
            <a:endParaRPr lang="fi-FI" dirty="0"/>
          </a:p>
        </p:txBody>
      </p:sp>
      <p:sp>
        <p:nvSpPr>
          <p:cNvPr id="5" name="Sisällön paikkamerkki 4">
            <a:extLst>
              <a:ext uri="{FF2B5EF4-FFF2-40B4-BE49-F238E27FC236}">
                <a16:creationId xmlns:a16="http://schemas.microsoft.com/office/drawing/2014/main" id="{90BA11CA-E6CF-1F7C-465C-EA7086B7EC9D}"/>
              </a:ext>
            </a:extLst>
          </p:cNvPr>
          <p:cNvSpPr>
            <a:spLocks noGrp="1"/>
          </p:cNvSpPr>
          <p:nvPr>
            <p:ph idx="1"/>
          </p:nvPr>
        </p:nvSpPr>
        <p:spPr>
          <a:xfrm>
            <a:off x="5894172" y="3070487"/>
            <a:ext cx="5554361" cy="3425283"/>
          </a:xfrm>
        </p:spPr>
        <p:txBody>
          <a:bodyPr vert="horz" lIns="91440" tIns="45720" rIns="91440" bIns="45720" rtlCol="0" anchor="t">
            <a:normAutofit/>
          </a:bodyPr>
          <a:lstStyle/>
          <a:p>
            <a:r>
              <a:rPr lang="fi-FI" sz="2400" dirty="0">
                <a:latin typeface="Noto Sans"/>
                <a:ea typeface="Noto Sans"/>
                <a:cs typeface="Noto Sans"/>
              </a:rPr>
              <a:t>Myös yhteiskunnallisten yritysten tulee kiinnittää huomiota vastuullisuuteen.</a:t>
            </a:r>
            <a:endParaRPr lang="fi-FI" dirty="0"/>
          </a:p>
          <a:p>
            <a:r>
              <a:rPr lang="fi-FI" sz="2400" dirty="0">
                <a:latin typeface="Noto Sans"/>
                <a:ea typeface="Noto Sans"/>
                <a:cs typeface="Noto Sans"/>
              </a:rPr>
              <a:t>Työntekijät, asiakkaat ja muut sidosryhmät ovat usein osallisia hallinnossa ja päätöksenteossa. </a:t>
            </a:r>
            <a:endParaRPr lang="fi-FI" sz="2400" dirty="0"/>
          </a:p>
          <a:p>
            <a:pPr lvl="1"/>
            <a:endParaRPr lang="fi-FI" sz="2000" dirty="0">
              <a:effectLst/>
            </a:endParaRPr>
          </a:p>
          <a:p>
            <a:pPr lvl="1"/>
            <a:endParaRPr lang="fi-FI"/>
          </a:p>
          <a:p>
            <a:endParaRPr lang="fi-FI"/>
          </a:p>
        </p:txBody>
      </p:sp>
    </p:spTree>
    <p:extLst>
      <p:ext uri="{BB962C8B-B14F-4D97-AF65-F5344CB8AC3E}">
        <p14:creationId xmlns:p14="http://schemas.microsoft.com/office/powerpoint/2010/main" val="2782067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B8FD-C8CE-636A-0815-AD33B7522CF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31B5EAB-5BE2-56B1-4F4B-86F434DE89CB}"/>
              </a:ext>
            </a:extLst>
          </p:cNvPr>
          <p:cNvSpPr>
            <a:spLocks noGrp="1"/>
          </p:cNvSpPr>
          <p:nvPr>
            <p:ph type="ctrTitle"/>
          </p:nvPr>
        </p:nvSpPr>
        <p:spPr>
          <a:xfrm>
            <a:off x="1458000" y="2297871"/>
            <a:ext cx="9144000" cy="2262257"/>
          </a:xfrm>
        </p:spPr>
        <p:txBody>
          <a:bodyPr>
            <a:noAutofit/>
          </a:bodyPr>
          <a:lstStyle/>
          <a:p>
            <a:r>
              <a:rPr lang="fi-FI" sz="2400" dirty="0" err="1"/>
              <a:t>UusiPolku</a:t>
            </a:r>
            <a:r>
              <a:rPr lang="fi-FI" sz="2400" dirty="0"/>
              <a:t> ry ylläpitää kierrätysmyymälää. Suurin osa yhdistyksen työntekijöistä on pitkäaikaistyöttömiä, ja heidän työtehtävänsä liittyvät tuotteiden varastointiin, korjaukseen, sekä myyntiin. Yhdistys tekee vuosittain pientä voittoa. Tavoitteena sillä on laajentaa toimintaansa tulevaisuudessa myös tuotteiden uusiokäyttöön. </a:t>
            </a:r>
            <a:br>
              <a:rPr lang="fi-FI" sz="2800" dirty="0"/>
            </a:br>
            <a:endParaRPr lang="fi-FI" sz="2800" dirty="0"/>
          </a:p>
        </p:txBody>
      </p:sp>
      <p:sp>
        <p:nvSpPr>
          <p:cNvPr id="4" name="Dian numeron paikkamerkki 3">
            <a:extLst>
              <a:ext uri="{FF2B5EF4-FFF2-40B4-BE49-F238E27FC236}">
                <a16:creationId xmlns:a16="http://schemas.microsoft.com/office/drawing/2014/main" id="{B9B89229-4FB1-FAE6-B199-7DD50B5573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D2DE5-D84C-BE4C-ADEE-42D079BC136F}" type="slidenum">
              <a:rPr kumimoji="0" lang="fi-FI" sz="1200" b="0" i="0" u="none" strike="noStrike" kern="1200" cap="none" spc="0" normalizeH="0" baseline="0" noProof="0" smtClean="0">
                <a:ln>
                  <a:noFill/>
                </a:ln>
                <a:solidFill>
                  <a:srgbClr val="0B1C46"/>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i-FI" sz="1200" b="0" i="0" u="none" strike="noStrike" kern="1200" cap="none" spc="0" normalizeH="0" baseline="0" noProof="0" dirty="0">
              <a:ln>
                <a:noFill/>
              </a:ln>
              <a:solidFill>
                <a:srgbClr val="0B1C46"/>
              </a:solidFill>
              <a:effectLst/>
              <a:uLnTx/>
              <a:uFillTx/>
              <a:latin typeface="Calibri" panose="020F0502020204030204" pitchFamily="34" charset="0"/>
              <a:ea typeface="+mn-ea"/>
              <a:cs typeface="+mn-cs"/>
            </a:endParaRPr>
          </a:p>
        </p:txBody>
      </p:sp>
      <p:sp>
        <p:nvSpPr>
          <p:cNvPr id="6" name="Tekstiruutu 5">
            <a:extLst>
              <a:ext uri="{FF2B5EF4-FFF2-40B4-BE49-F238E27FC236}">
                <a16:creationId xmlns:a16="http://schemas.microsoft.com/office/drawing/2014/main" id="{BE75FEA4-EBF7-35A2-E732-D5357A0E4C60}"/>
              </a:ext>
            </a:extLst>
          </p:cNvPr>
          <p:cNvSpPr txBox="1"/>
          <p:nvPr/>
        </p:nvSpPr>
        <p:spPr>
          <a:xfrm>
            <a:off x="1739093" y="4298135"/>
            <a:ext cx="8581814" cy="1477328"/>
          </a:xfrm>
          <a:prstGeom prst="rect">
            <a:avLst/>
          </a:prstGeom>
          <a:noFill/>
        </p:spPr>
        <p:txBody>
          <a:bodyPr wrap="square">
            <a:spAutoFit/>
          </a:bodyPr>
          <a:lstStyle/>
          <a:p>
            <a:pPr lvl="0" algn="ctr">
              <a:defRPr/>
            </a:pPr>
            <a:r>
              <a:rPr lang="fi-FI" i="1" dirty="0" err="1">
                <a:solidFill>
                  <a:srgbClr val="008000"/>
                </a:solidFill>
              </a:rPr>
              <a:t>UusiPolku</a:t>
            </a:r>
            <a:r>
              <a:rPr lang="fi-FI" i="1" dirty="0">
                <a:solidFill>
                  <a:srgbClr val="008000"/>
                </a:solidFill>
              </a:rPr>
              <a:t> ry ON yhteiskunnallinen yritys. Vaikka se toimii yhdistysmuotoisena, on sillä kuitenkin elinkeinotoimintaa, eli tuotteiden tai palveluiden myyntiä. Sen yhteiskunnalliset tavoitteet liittyvät vaikeassa työmarkkina-asemassa olevien työllistämiseen sekä kiertotalouteen. Rajoitettu voitonjako toteutuu, sillä yhdistykset eivät jaa voittoa omistajilleen.</a:t>
            </a:r>
          </a:p>
        </p:txBody>
      </p:sp>
    </p:spTree>
    <p:extLst>
      <p:ext uri="{BB962C8B-B14F-4D97-AF65-F5344CB8AC3E}">
        <p14:creationId xmlns:p14="http://schemas.microsoft.com/office/powerpoint/2010/main" val="52941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B8FD-C8CE-636A-0815-AD33B7522CF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31B5EAB-5BE2-56B1-4F4B-86F434DE89CB}"/>
              </a:ext>
            </a:extLst>
          </p:cNvPr>
          <p:cNvSpPr>
            <a:spLocks noGrp="1"/>
          </p:cNvSpPr>
          <p:nvPr>
            <p:ph type="ctrTitle"/>
          </p:nvPr>
        </p:nvSpPr>
        <p:spPr>
          <a:xfrm>
            <a:off x="1458000" y="2297871"/>
            <a:ext cx="9144000" cy="2262257"/>
          </a:xfrm>
        </p:spPr>
        <p:txBody>
          <a:bodyPr>
            <a:noAutofit/>
          </a:bodyPr>
          <a:lstStyle/>
          <a:p>
            <a:r>
              <a:rPr lang="fi-FI" sz="2400" dirty="0"/>
              <a:t>Pohjolan Puhdas Energia Oy  tuottaa uusiutuvaa energiaa ja kertoo verkkosivuillaan toimivansa vastuullisesti ja minimoivansa ympäristövaikutukset. Yritys tekee hyvää tulosta ja maksaa osinkoja omistajilleen. Päätavoitteena on liiketoiminnan kasvu ja kannattavuus. </a:t>
            </a:r>
            <a:br>
              <a:rPr lang="fi-FI" sz="2800" dirty="0"/>
            </a:br>
            <a:br>
              <a:rPr lang="fi-FI" sz="2800" dirty="0"/>
            </a:br>
            <a:endParaRPr lang="fi-FI" sz="2800" dirty="0"/>
          </a:p>
        </p:txBody>
      </p:sp>
      <p:sp>
        <p:nvSpPr>
          <p:cNvPr id="4" name="Dian numeron paikkamerkki 3">
            <a:extLst>
              <a:ext uri="{FF2B5EF4-FFF2-40B4-BE49-F238E27FC236}">
                <a16:creationId xmlns:a16="http://schemas.microsoft.com/office/drawing/2014/main" id="{B9B89229-4FB1-FAE6-B199-7DD50B5573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D2DE5-D84C-BE4C-ADEE-42D079BC136F}" type="slidenum">
              <a:rPr kumimoji="0" lang="fi-FI" sz="1200" b="0" i="0" u="none" strike="noStrike" kern="1200" cap="none" spc="0" normalizeH="0" baseline="0" noProof="0" smtClean="0">
                <a:ln>
                  <a:noFill/>
                </a:ln>
                <a:solidFill>
                  <a:srgbClr val="0B1C46"/>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i-FI" sz="1200" b="0" i="0" u="none" strike="noStrike" kern="1200" cap="none" spc="0" normalizeH="0" baseline="0" noProof="0" dirty="0">
              <a:ln>
                <a:noFill/>
              </a:ln>
              <a:solidFill>
                <a:srgbClr val="0B1C46"/>
              </a:solidFill>
              <a:effectLst/>
              <a:uLnTx/>
              <a:uFillTx/>
              <a:latin typeface="Calibri" panose="020F0502020204030204" pitchFamily="34" charset="0"/>
              <a:ea typeface="+mn-ea"/>
              <a:cs typeface="+mn-cs"/>
            </a:endParaRPr>
          </a:p>
        </p:txBody>
      </p:sp>
      <p:sp>
        <p:nvSpPr>
          <p:cNvPr id="6" name="Tekstiruutu 5">
            <a:extLst>
              <a:ext uri="{FF2B5EF4-FFF2-40B4-BE49-F238E27FC236}">
                <a16:creationId xmlns:a16="http://schemas.microsoft.com/office/drawing/2014/main" id="{BE75FEA4-EBF7-35A2-E732-D5357A0E4C60}"/>
              </a:ext>
            </a:extLst>
          </p:cNvPr>
          <p:cNvSpPr txBox="1"/>
          <p:nvPr/>
        </p:nvSpPr>
        <p:spPr>
          <a:xfrm>
            <a:off x="1739093" y="4298135"/>
            <a:ext cx="8581814" cy="1200329"/>
          </a:xfrm>
          <a:prstGeom prst="rect">
            <a:avLst/>
          </a:prstGeom>
          <a:noFill/>
        </p:spPr>
        <p:txBody>
          <a:bodyPr wrap="square">
            <a:spAutoFit/>
          </a:bodyPr>
          <a:lstStyle/>
          <a:p>
            <a:pPr lvl="0" algn="ctr">
              <a:defRPr/>
            </a:pPr>
            <a:r>
              <a:rPr lang="fi-FI" i="1" dirty="0">
                <a:solidFill>
                  <a:srgbClr val="FF0000"/>
                </a:solidFill>
              </a:rPr>
              <a:t>Pohjolan Puhdas Energia Oy EI ole yhteiskunnallinen yritys. Vaikka se toimii vastuullisesti, ei ympäristöstä huolehtiminen ole silti sen tärkein päämäärä. Todennäköisesti myöskään rajoitettu voitonjako ei toteudu, sillä yritys maksaa omistajilleen osinkoa voitoista. </a:t>
            </a:r>
          </a:p>
        </p:txBody>
      </p:sp>
    </p:spTree>
    <p:extLst>
      <p:ext uri="{BB962C8B-B14F-4D97-AF65-F5344CB8AC3E}">
        <p14:creationId xmlns:p14="http://schemas.microsoft.com/office/powerpoint/2010/main" val="298054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B8FD-C8CE-636A-0815-AD33B7522CF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31B5EAB-5BE2-56B1-4F4B-86F434DE89CB}"/>
              </a:ext>
            </a:extLst>
          </p:cNvPr>
          <p:cNvSpPr>
            <a:spLocks noGrp="1"/>
          </p:cNvSpPr>
          <p:nvPr>
            <p:ph type="ctrTitle"/>
          </p:nvPr>
        </p:nvSpPr>
        <p:spPr>
          <a:xfrm>
            <a:off x="1458000" y="2297871"/>
            <a:ext cx="9144000" cy="2262257"/>
          </a:xfrm>
        </p:spPr>
        <p:txBody>
          <a:bodyPr>
            <a:noAutofit/>
          </a:bodyPr>
          <a:lstStyle/>
          <a:p>
            <a:r>
              <a:rPr lang="fi-FI" sz="2400" dirty="0" err="1"/>
              <a:t>ArkiHelp</a:t>
            </a:r>
            <a:r>
              <a:rPr lang="fi-FI" sz="2400" dirty="0"/>
              <a:t> Oy  tarjoaa kotipalveluita ikääntyville ja yksinasuville. Yrityksen tavoitteena on vähentää yksinäisyyttä ja tukea kotona asumista. Voitosta yli puolet käytetään palvelun kehittämiseen ja uusien asiakkaiden palvelemiseen, eikä voiton maksimointi ole keskiössä. </a:t>
            </a:r>
            <a:br>
              <a:rPr lang="fi-FI" sz="2800" dirty="0"/>
            </a:br>
            <a:br>
              <a:rPr lang="fi-FI" sz="2800" dirty="0"/>
            </a:br>
            <a:br>
              <a:rPr lang="fi-FI" sz="2800" dirty="0"/>
            </a:br>
            <a:endParaRPr lang="fi-FI" sz="2800" dirty="0"/>
          </a:p>
        </p:txBody>
      </p:sp>
      <p:sp>
        <p:nvSpPr>
          <p:cNvPr id="4" name="Dian numeron paikkamerkki 3">
            <a:extLst>
              <a:ext uri="{FF2B5EF4-FFF2-40B4-BE49-F238E27FC236}">
                <a16:creationId xmlns:a16="http://schemas.microsoft.com/office/drawing/2014/main" id="{B9B89229-4FB1-FAE6-B199-7DD50B5573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D2DE5-D84C-BE4C-ADEE-42D079BC136F}" type="slidenum">
              <a:rPr kumimoji="0" lang="fi-FI" sz="1200" b="0" i="0" u="none" strike="noStrike" kern="1200" cap="none" spc="0" normalizeH="0" baseline="0" noProof="0" smtClean="0">
                <a:ln>
                  <a:noFill/>
                </a:ln>
                <a:solidFill>
                  <a:srgbClr val="0B1C46"/>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i-FI" sz="1200" b="0" i="0" u="none" strike="noStrike" kern="1200" cap="none" spc="0" normalizeH="0" baseline="0" noProof="0" dirty="0">
              <a:ln>
                <a:noFill/>
              </a:ln>
              <a:solidFill>
                <a:srgbClr val="0B1C46"/>
              </a:solidFill>
              <a:effectLst/>
              <a:uLnTx/>
              <a:uFillTx/>
              <a:latin typeface="Calibri" panose="020F0502020204030204" pitchFamily="34" charset="0"/>
              <a:ea typeface="+mn-ea"/>
              <a:cs typeface="+mn-cs"/>
            </a:endParaRPr>
          </a:p>
        </p:txBody>
      </p:sp>
      <p:sp>
        <p:nvSpPr>
          <p:cNvPr id="6" name="Tekstiruutu 5">
            <a:extLst>
              <a:ext uri="{FF2B5EF4-FFF2-40B4-BE49-F238E27FC236}">
                <a16:creationId xmlns:a16="http://schemas.microsoft.com/office/drawing/2014/main" id="{BE75FEA4-EBF7-35A2-E732-D5357A0E4C60}"/>
              </a:ext>
            </a:extLst>
          </p:cNvPr>
          <p:cNvSpPr txBox="1"/>
          <p:nvPr/>
        </p:nvSpPr>
        <p:spPr>
          <a:xfrm>
            <a:off x="1739093" y="4298135"/>
            <a:ext cx="8581814" cy="1200329"/>
          </a:xfrm>
          <a:prstGeom prst="rect">
            <a:avLst/>
          </a:prstGeom>
          <a:noFill/>
        </p:spPr>
        <p:txBody>
          <a:bodyPr wrap="square">
            <a:spAutoFit/>
          </a:bodyPr>
          <a:lstStyle/>
          <a:p>
            <a:pPr lvl="0" algn="ctr">
              <a:defRPr/>
            </a:pPr>
            <a:r>
              <a:rPr lang="fi-FI" i="1" dirty="0" err="1">
                <a:solidFill>
                  <a:srgbClr val="008000"/>
                </a:solidFill>
              </a:rPr>
              <a:t>ArkiHelp</a:t>
            </a:r>
            <a:r>
              <a:rPr lang="fi-FI" i="1" dirty="0">
                <a:solidFill>
                  <a:srgbClr val="008000"/>
                </a:solidFill>
              </a:rPr>
              <a:t> Oy ON yhteiskunnallinen yritys, sillä sen tärkein päämäärä on yksinäisyyden vähentäminen. Myös rajoitettu voitonjako toteutuu, ja voitosta käytetäänkin suurin osa palvelun kehittämiseen, mitä kautta yhä useampi yksinäinen vanhus pääsee kotipalveluiden piiriin. </a:t>
            </a:r>
          </a:p>
        </p:txBody>
      </p:sp>
    </p:spTree>
    <p:extLst>
      <p:ext uri="{BB962C8B-B14F-4D97-AF65-F5344CB8AC3E}">
        <p14:creationId xmlns:p14="http://schemas.microsoft.com/office/powerpoint/2010/main" val="179515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B8FD-C8CE-636A-0815-AD33B7522CF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31B5EAB-5BE2-56B1-4F4B-86F434DE89CB}"/>
              </a:ext>
            </a:extLst>
          </p:cNvPr>
          <p:cNvSpPr>
            <a:spLocks noGrp="1"/>
          </p:cNvSpPr>
          <p:nvPr>
            <p:ph type="ctrTitle"/>
          </p:nvPr>
        </p:nvSpPr>
        <p:spPr>
          <a:xfrm>
            <a:off x="1458000" y="3429000"/>
            <a:ext cx="9144000" cy="2262257"/>
          </a:xfrm>
        </p:spPr>
        <p:txBody>
          <a:bodyPr>
            <a:noAutofit/>
          </a:bodyPr>
          <a:lstStyle/>
          <a:p>
            <a:pPr lvl="0"/>
            <a:r>
              <a:rPr lang="fi-FI" sz="2400" dirty="0" err="1"/>
              <a:t>DigiPolku</a:t>
            </a:r>
            <a:r>
              <a:rPr lang="fi-FI" sz="2400" dirty="0"/>
              <a:t> ry  järjestää maksuttomia digikoulutuksia ikäihmisille ja maahanmuuttajille. Toimintaa rahoitetaan julkisilla avustuksilla, joita saadaan esimerkiksi kunnalta sekä sosiaali- ja terveysministeriöltä. Tavoitteena on ehkäistä syrjäytymistä ja parantaa digitaitoja. Yhdistyksellä on kaksi työntekijää. </a:t>
            </a:r>
            <a:br>
              <a:rPr lang="fi-FI" sz="2800" dirty="0"/>
            </a:br>
            <a:br>
              <a:rPr lang="fi-FI" sz="2800" dirty="0"/>
            </a:br>
            <a:br>
              <a:rPr lang="fi-FI" sz="2800" dirty="0"/>
            </a:br>
            <a:br>
              <a:rPr lang="fi-FI" sz="2800" dirty="0"/>
            </a:br>
            <a:endParaRPr lang="fi-FI" sz="2800" dirty="0"/>
          </a:p>
        </p:txBody>
      </p:sp>
      <p:sp>
        <p:nvSpPr>
          <p:cNvPr id="4" name="Dian numeron paikkamerkki 3">
            <a:extLst>
              <a:ext uri="{FF2B5EF4-FFF2-40B4-BE49-F238E27FC236}">
                <a16:creationId xmlns:a16="http://schemas.microsoft.com/office/drawing/2014/main" id="{B9B89229-4FB1-FAE6-B199-7DD50B5573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D2DE5-D84C-BE4C-ADEE-42D079BC136F}" type="slidenum">
              <a:rPr kumimoji="0" lang="fi-FI" sz="1200" b="0" i="0" u="none" strike="noStrike" kern="1200" cap="none" spc="0" normalizeH="0" baseline="0" noProof="0" smtClean="0">
                <a:ln>
                  <a:noFill/>
                </a:ln>
                <a:solidFill>
                  <a:srgbClr val="0B1C46"/>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i-FI" sz="1200" b="0" i="0" u="none" strike="noStrike" kern="1200" cap="none" spc="0" normalizeH="0" baseline="0" noProof="0" dirty="0">
              <a:ln>
                <a:noFill/>
              </a:ln>
              <a:solidFill>
                <a:srgbClr val="0B1C46"/>
              </a:solidFill>
              <a:effectLst/>
              <a:uLnTx/>
              <a:uFillTx/>
              <a:latin typeface="Calibri" panose="020F0502020204030204" pitchFamily="34" charset="0"/>
              <a:ea typeface="+mn-ea"/>
              <a:cs typeface="+mn-cs"/>
            </a:endParaRPr>
          </a:p>
        </p:txBody>
      </p:sp>
      <p:sp>
        <p:nvSpPr>
          <p:cNvPr id="6" name="Tekstiruutu 5">
            <a:extLst>
              <a:ext uri="{FF2B5EF4-FFF2-40B4-BE49-F238E27FC236}">
                <a16:creationId xmlns:a16="http://schemas.microsoft.com/office/drawing/2014/main" id="{BE75FEA4-EBF7-35A2-E732-D5357A0E4C60}"/>
              </a:ext>
            </a:extLst>
          </p:cNvPr>
          <p:cNvSpPr txBox="1"/>
          <p:nvPr/>
        </p:nvSpPr>
        <p:spPr>
          <a:xfrm>
            <a:off x="1739093" y="4298135"/>
            <a:ext cx="8581814" cy="923330"/>
          </a:xfrm>
          <a:prstGeom prst="rect">
            <a:avLst/>
          </a:prstGeom>
          <a:noFill/>
        </p:spPr>
        <p:txBody>
          <a:bodyPr wrap="square">
            <a:spAutoFit/>
          </a:bodyPr>
          <a:lstStyle/>
          <a:p>
            <a:pPr lvl="0" algn="ctr">
              <a:defRPr/>
            </a:pPr>
            <a:r>
              <a:rPr lang="fi-FI" i="1" dirty="0" err="1">
                <a:solidFill>
                  <a:srgbClr val="EB0003"/>
                </a:solidFill>
              </a:rPr>
              <a:t>DigiPolku</a:t>
            </a:r>
            <a:r>
              <a:rPr lang="fi-FI" i="1" dirty="0">
                <a:solidFill>
                  <a:srgbClr val="EB0003"/>
                </a:solidFill>
              </a:rPr>
              <a:t> ry EI ole yhteiskunnallinen yritys. Vaikka yhdistyksellä on yhteiskunnallinen päämäärä, ei sillä kuitenkaan ole liiketoimintaa, koska palvelua ei myydä kenellekään. Toiminnan rahoitus ei tule myynnistä vaan avustuksista.</a:t>
            </a:r>
          </a:p>
        </p:txBody>
      </p:sp>
    </p:spTree>
    <p:extLst>
      <p:ext uri="{BB962C8B-B14F-4D97-AF65-F5344CB8AC3E}">
        <p14:creationId xmlns:p14="http://schemas.microsoft.com/office/powerpoint/2010/main" val="1736605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B8FD-C8CE-636A-0815-AD33B7522CF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31B5EAB-5BE2-56B1-4F4B-86F434DE89CB}"/>
              </a:ext>
            </a:extLst>
          </p:cNvPr>
          <p:cNvSpPr>
            <a:spLocks noGrp="1"/>
          </p:cNvSpPr>
          <p:nvPr>
            <p:ph type="ctrTitle"/>
          </p:nvPr>
        </p:nvSpPr>
        <p:spPr>
          <a:xfrm>
            <a:off x="1524000" y="2977322"/>
            <a:ext cx="9144000" cy="3200592"/>
          </a:xfrm>
        </p:spPr>
        <p:txBody>
          <a:bodyPr>
            <a:noAutofit/>
          </a:bodyPr>
          <a:lstStyle/>
          <a:p>
            <a:r>
              <a:rPr lang="fi-FI" sz="2400" dirty="0"/>
              <a:t>Syrjäseutukylän asukkaat ovat perustaneet KyläKanttiini Osuuskunnan, jonka tavoitteena on turvata kylälle päivittäistavarakauppa ja postipalveluiden noutopiste. Osuuskunta pyörittää pientä myymälää ja kahvilaa, ja sen hinnat pidetään mahdollisimman kohtuullisina, jotta palvelut säilyvät kaikkien asukkaiden saavutettavissa. Mahdollinen ylijäämä käytetään myymälän toiminnan jatkamiseen ja palveluiden kehittämiseen kylällä, ei jäsenten voitonjakoon. </a:t>
            </a:r>
            <a:br>
              <a:rPr lang="fi-FI" sz="2800" dirty="0"/>
            </a:br>
            <a:br>
              <a:rPr lang="fi-FI" sz="2800" dirty="0"/>
            </a:br>
            <a:br>
              <a:rPr lang="fi-FI" sz="2800" dirty="0"/>
            </a:br>
            <a:br>
              <a:rPr lang="fi-FI" sz="2800" dirty="0"/>
            </a:br>
            <a:br>
              <a:rPr lang="fi-FI" sz="2800" dirty="0"/>
            </a:br>
            <a:endParaRPr lang="fi-FI" sz="2800" dirty="0"/>
          </a:p>
        </p:txBody>
      </p:sp>
      <p:sp>
        <p:nvSpPr>
          <p:cNvPr id="4" name="Dian numeron paikkamerkki 3">
            <a:extLst>
              <a:ext uri="{FF2B5EF4-FFF2-40B4-BE49-F238E27FC236}">
                <a16:creationId xmlns:a16="http://schemas.microsoft.com/office/drawing/2014/main" id="{B9B89229-4FB1-FAE6-B199-7DD50B5573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D2DE5-D84C-BE4C-ADEE-42D079BC136F}" type="slidenum">
              <a:rPr kumimoji="0" lang="fi-FI" sz="1200" b="0" i="0" u="none" strike="noStrike" kern="1200" cap="none" spc="0" normalizeH="0" baseline="0" noProof="0" smtClean="0">
                <a:ln>
                  <a:noFill/>
                </a:ln>
                <a:solidFill>
                  <a:srgbClr val="0B1C46"/>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i-FI" sz="1200" b="0" i="0" u="none" strike="noStrike" kern="1200" cap="none" spc="0" normalizeH="0" baseline="0" noProof="0" dirty="0">
              <a:ln>
                <a:noFill/>
              </a:ln>
              <a:solidFill>
                <a:srgbClr val="0B1C46"/>
              </a:solidFill>
              <a:effectLst/>
              <a:uLnTx/>
              <a:uFillTx/>
              <a:latin typeface="Calibri" panose="020F0502020204030204" pitchFamily="34" charset="0"/>
              <a:ea typeface="+mn-ea"/>
              <a:cs typeface="+mn-cs"/>
            </a:endParaRPr>
          </a:p>
        </p:txBody>
      </p:sp>
      <p:sp>
        <p:nvSpPr>
          <p:cNvPr id="6" name="Tekstiruutu 5">
            <a:extLst>
              <a:ext uri="{FF2B5EF4-FFF2-40B4-BE49-F238E27FC236}">
                <a16:creationId xmlns:a16="http://schemas.microsoft.com/office/drawing/2014/main" id="{BE75FEA4-EBF7-35A2-E732-D5357A0E4C60}"/>
              </a:ext>
            </a:extLst>
          </p:cNvPr>
          <p:cNvSpPr txBox="1"/>
          <p:nvPr/>
        </p:nvSpPr>
        <p:spPr>
          <a:xfrm>
            <a:off x="1805093" y="4443864"/>
            <a:ext cx="8581814" cy="1200329"/>
          </a:xfrm>
          <a:prstGeom prst="rect">
            <a:avLst/>
          </a:prstGeom>
          <a:noFill/>
        </p:spPr>
        <p:txBody>
          <a:bodyPr wrap="square">
            <a:spAutoFit/>
          </a:bodyPr>
          <a:lstStyle/>
          <a:p>
            <a:pPr lvl="0" algn="ctr">
              <a:defRPr/>
            </a:pPr>
            <a:r>
              <a:rPr lang="fi-FI" i="1" dirty="0">
                <a:solidFill>
                  <a:srgbClr val="008000"/>
                </a:solidFill>
              </a:rPr>
              <a:t>KyläKanttiini Osuuskunta ON yhteiskunnallinen yritys, sillä sen tärkein päämäärä on tärkeiden palveluiden ylläpitäminen syrjäseuduilla. Voiton tekeminen ei ole tärkeintä, ja siksi hinnat pysyvät kohtuullisina. Myös rajoitettu voitonjako toteutuu, sillä voitoilla kehitetään kylän tärkeitä palveluita edelleen. </a:t>
            </a:r>
          </a:p>
        </p:txBody>
      </p:sp>
    </p:spTree>
    <p:extLst>
      <p:ext uri="{BB962C8B-B14F-4D97-AF65-F5344CB8AC3E}">
        <p14:creationId xmlns:p14="http://schemas.microsoft.com/office/powerpoint/2010/main" val="243168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379C083B-3F78-C161-BA7E-87F12C7325C9}"/>
              </a:ext>
            </a:extLst>
          </p:cNvPr>
          <p:cNvSpPr>
            <a:spLocks noGrp="1"/>
          </p:cNvSpPr>
          <p:nvPr>
            <p:ph type="ctrTitle"/>
          </p:nvPr>
        </p:nvSpPr>
        <p:spPr>
          <a:xfrm>
            <a:off x="1522800" y="1255902"/>
            <a:ext cx="9144000" cy="829425"/>
          </a:xfrm>
        </p:spPr>
        <p:txBody>
          <a:bodyPr>
            <a:normAutofit fontScale="90000"/>
          </a:bodyPr>
          <a:lstStyle/>
          <a:p>
            <a:r>
              <a:rPr lang="fi-FI" dirty="0">
                <a:latin typeface="Noto Sans"/>
                <a:ea typeface="Noto Sans"/>
                <a:cs typeface="Noto Sans"/>
              </a:rPr>
              <a:t>Yhteiskunnallisen yrittäjän ominaisuudet</a:t>
            </a:r>
          </a:p>
        </p:txBody>
      </p:sp>
      <p:sp>
        <p:nvSpPr>
          <p:cNvPr id="5" name="Alaotsikko 4">
            <a:extLst>
              <a:ext uri="{FF2B5EF4-FFF2-40B4-BE49-F238E27FC236}">
                <a16:creationId xmlns:a16="http://schemas.microsoft.com/office/drawing/2014/main" id="{AC65AAD7-73D8-9C86-CD86-A57A8D46B0F6}"/>
              </a:ext>
            </a:extLst>
          </p:cNvPr>
          <p:cNvSpPr>
            <a:spLocks noGrp="1"/>
          </p:cNvSpPr>
          <p:nvPr>
            <p:ph type="subTitle" idx="1"/>
          </p:nvPr>
        </p:nvSpPr>
        <p:spPr>
          <a:xfrm>
            <a:off x="1522800" y="2076450"/>
            <a:ext cx="9144000" cy="3816350"/>
          </a:xfrm>
        </p:spPr>
        <p:txBody>
          <a:bodyPr numCol="4">
            <a:noAutofit/>
          </a:bodyPr>
          <a:lstStyle/>
          <a:p>
            <a:r>
              <a:rPr lang="fi-FI" b="1" dirty="0">
                <a:latin typeface="+mn-lt"/>
                <a:cs typeface="Times New Roman"/>
              </a:rPr>
              <a:t>Rohkea</a:t>
            </a:r>
            <a:endParaRPr lang="fi-FI" dirty="0">
              <a:latin typeface="+mn-lt"/>
            </a:endParaRPr>
          </a:p>
          <a:p>
            <a:r>
              <a:rPr lang="fi-FI" b="1" dirty="0">
                <a:latin typeface="+mn-lt"/>
                <a:cs typeface="Times New Roman"/>
              </a:rPr>
              <a:t>Luova</a:t>
            </a:r>
            <a:endParaRPr lang="fi-FI" dirty="0">
              <a:latin typeface="+mn-lt"/>
            </a:endParaRPr>
          </a:p>
          <a:p>
            <a:r>
              <a:rPr lang="fi-FI" b="1" dirty="0">
                <a:latin typeface="+mn-lt"/>
                <a:cs typeface="Times New Roman"/>
              </a:rPr>
              <a:t>Utelias</a:t>
            </a:r>
            <a:endParaRPr lang="fi-FI" dirty="0">
              <a:latin typeface="+mn-lt"/>
            </a:endParaRPr>
          </a:p>
          <a:p>
            <a:r>
              <a:rPr lang="fi-FI" b="1" dirty="0">
                <a:latin typeface="+mn-lt"/>
                <a:cs typeface="Times New Roman"/>
              </a:rPr>
              <a:t>Aloitekykyinen</a:t>
            </a:r>
            <a:endParaRPr lang="fi-FI" dirty="0">
              <a:latin typeface="+mn-lt"/>
            </a:endParaRPr>
          </a:p>
          <a:p>
            <a:r>
              <a:rPr lang="fi-FI" b="1" dirty="0">
                <a:latin typeface="+mn-lt"/>
                <a:cs typeface="Times New Roman"/>
              </a:rPr>
              <a:t>Sinnikäs</a:t>
            </a:r>
            <a:endParaRPr lang="fi-FI" dirty="0">
              <a:latin typeface="+mn-lt"/>
            </a:endParaRPr>
          </a:p>
          <a:p>
            <a:r>
              <a:rPr lang="fi-FI" b="1" dirty="0">
                <a:latin typeface="+mn-lt"/>
                <a:cs typeface="Times New Roman"/>
              </a:rPr>
              <a:t>Joustava</a:t>
            </a:r>
            <a:endParaRPr lang="fi-FI" dirty="0">
              <a:latin typeface="+mn-lt"/>
            </a:endParaRPr>
          </a:p>
          <a:p>
            <a:r>
              <a:rPr lang="fi-FI" b="1" dirty="0">
                <a:latin typeface="+mn-lt"/>
                <a:cs typeface="Times New Roman"/>
              </a:rPr>
              <a:t>Itsevarma</a:t>
            </a:r>
            <a:endParaRPr lang="fi-FI" dirty="0">
              <a:latin typeface="+mn-lt"/>
            </a:endParaRPr>
          </a:p>
          <a:p>
            <a:r>
              <a:rPr lang="fi-FI" b="1" dirty="0">
                <a:latin typeface="+mn-lt"/>
                <a:cs typeface="Times New Roman"/>
              </a:rPr>
              <a:t>Ystävällinen</a:t>
            </a:r>
            <a:endParaRPr lang="fi-FI" dirty="0">
              <a:latin typeface="+mn-lt"/>
            </a:endParaRPr>
          </a:p>
          <a:p>
            <a:r>
              <a:rPr lang="fi-FI" b="1" dirty="0">
                <a:latin typeface="+mn-lt"/>
                <a:cs typeface="Times New Roman"/>
              </a:rPr>
              <a:t>Tavoitteellinen</a:t>
            </a:r>
            <a:endParaRPr lang="fi-FI" dirty="0">
              <a:latin typeface="+mn-lt"/>
            </a:endParaRPr>
          </a:p>
          <a:p>
            <a:r>
              <a:rPr lang="fi-FI" b="1" dirty="0">
                <a:latin typeface="+mn-lt"/>
                <a:cs typeface="Times New Roman"/>
              </a:rPr>
              <a:t>Analyyttinen</a:t>
            </a:r>
            <a:endParaRPr lang="fi-FI" dirty="0">
              <a:latin typeface="+mn-lt"/>
            </a:endParaRPr>
          </a:p>
          <a:p>
            <a:r>
              <a:rPr lang="fi-FI" b="1" dirty="0">
                <a:latin typeface="+mn-lt"/>
                <a:cs typeface="Times New Roman"/>
              </a:rPr>
              <a:t>Optimistinen</a:t>
            </a:r>
            <a:endParaRPr lang="fi-FI" dirty="0">
              <a:latin typeface="+mn-lt"/>
            </a:endParaRPr>
          </a:p>
          <a:p>
            <a:r>
              <a:rPr lang="fi-FI" b="1" dirty="0">
                <a:latin typeface="+mn-lt"/>
                <a:cs typeface="Times New Roman"/>
              </a:rPr>
              <a:t>Vastuullinen</a:t>
            </a:r>
            <a:endParaRPr lang="fi-FI" dirty="0">
              <a:latin typeface="+mn-lt"/>
            </a:endParaRPr>
          </a:p>
          <a:p>
            <a:r>
              <a:rPr lang="fi-FI" b="1" dirty="0">
                <a:latin typeface="+mn-lt"/>
                <a:cs typeface="Times New Roman"/>
              </a:rPr>
              <a:t>Ahkera</a:t>
            </a:r>
            <a:endParaRPr lang="fi-FI" dirty="0">
              <a:latin typeface="+mn-lt"/>
            </a:endParaRPr>
          </a:p>
          <a:p>
            <a:r>
              <a:rPr lang="fi-FI" b="1" dirty="0">
                <a:latin typeface="+mn-lt"/>
                <a:cs typeface="Times New Roman"/>
              </a:rPr>
              <a:t>Rehellinen</a:t>
            </a:r>
            <a:endParaRPr lang="fi-FI" dirty="0">
              <a:latin typeface="+mn-lt"/>
            </a:endParaRPr>
          </a:p>
          <a:p>
            <a:r>
              <a:rPr lang="fi-FI" b="1" dirty="0">
                <a:latin typeface="+mn-lt"/>
                <a:cs typeface="Times New Roman"/>
              </a:rPr>
              <a:t>Sosiaalinen</a:t>
            </a:r>
            <a:endParaRPr lang="fi-FI" dirty="0">
              <a:latin typeface="+mn-lt"/>
            </a:endParaRPr>
          </a:p>
          <a:p>
            <a:r>
              <a:rPr lang="fi-FI" b="1" dirty="0">
                <a:latin typeface="+mn-lt"/>
                <a:cs typeface="Times New Roman"/>
              </a:rPr>
              <a:t>Päämäärä-tietoinen</a:t>
            </a:r>
            <a:endParaRPr lang="fi-FI" dirty="0">
              <a:latin typeface="+mn-lt"/>
            </a:endParaRPr>
          </a:p>
          <a:p>
            <a:r>
              <a:rPr lang="fi-FI" b="1" dirty="0">
                <a:latin typeface="+mn-lt"/>
                <a:cs typeface="Times New Roman"/>
              </a:rPr>
              <a:t>Positiivinen</a:t>
            </a:r>
            <a:endParaRPr lang="fi-FI" dirty="0">
              <a:latin typeface="+mn-lt"/>
            </a:endParaRPr>
          </a:p>
          <a:p>
            <a:r>
              <a:rPr lang="fi-FI" b="1" dirty="0">
                <a:latin typeface="+mn-lt"/>
                <a:cs typeface="Times New Roman"/>
              </a:rPr>
              <a:t>Innostunut</a:t>
            </a:r>
            <a:endParaRPr lang="fi-FI" dirty="0">
              <a:latin typeface="+mn-lt"/>
            </a:endParaRPr>
          </a:p>
          <a:p>
            <a:r>
              <a:rPr lang="fi-FI" b="1" dirty="0">
                <a:latin typeface="+mn-lt"/>
                <a:cs typeface="Times New Roman"/>
              </a:rPr>
              <a:t>Ratkaisu-keskeinen</a:t>
            </a:r>
            <a:endParaRPr lang="fi-FI" dirty="0">
              <a:latin typeface="+mn-lt"/>
            </a:endParaRPr>
          </a:p>
          <a:p>
            <a:r>
              <a:rPr lang="fi-FI" b="1" dirty="0">
                <a:latin typeface="+mn-lt"/>
                <a:cs typeface="Times New Roman"/>
              </a:rPr>
              <a:t>Kärsivällinen</a:t>
            </a:r>
            <a:endParaRPr lang="fi-FI" dirty="0">
              <a:latin typeface="+mn-lt"/>
            </a:endParaRPr>
          </a:p>
          <a:p>
            <a:r>
              <a:rPr lang="fi-FI" b="1" dirty="0">
                <a:latin typeface="+mn-lt"/>
                <a:cs typeface="Times New Roman"/>
              </a:rPr>
              <a:t>Leikkisä</a:t>
            </a:r>
            <a:endParaRPr lang="fi-FI" dirty="0">
              <a:latin typeface="+mn-lt"/>
            </a:endParaRPr>
          </a:p>
          <a:p>
            <a:r>
              <a:rPr lang="fi-FI" b="1" dirty="0">
                <a:latin typeface="+mn-lt"/>
                <a:cs typeface="Times New Roman"/>
              </a:rPr>
              <a:t>Kapinallinen</a:t>
            </a:r>
            <a:endParaRPr lang="fi-FI" dirty="0">
              <a:latin typeface="+mn-lt"/>
            </a:endParaRPr>
          </a:p>
          <a:p>
            <a:r>
              <a:rPr lang="fi-FI" b="1" dirty="0">
                <a:latin typeface="+mn-lt"/>
                <a:ea typeface="Noto Sans"/>
                <a:cs typeface="Times New Roman"/>
              </a:rPr>
              <a:t>Oikeuden-mukainen </a:t>
            </a:r>
            <a:r>
              <a:rPr lang="fi-FI" dirty="0">
                <a:latin typeface="+mn-lt"/>
                <a:ea typeface="Noto Sans"/>
                <a:cs typeface="Times New Roman"/>
              </a:rPr>
              <a:t> </a:t>
            </a:r>
            <a:endParaRPr lang="fi-FI" dirty="0">
              <a:latin typeface="+mn-lt"/>
            </a:endParaRPr>
          </a:p>
          <a:p>
            <a:r>
              <a:rPr lang="fi-FI" b="1" dirty="0">
                <a:latin typeface="+mn-lt"/>
                <a:cs typeface="Times New Roman"/>
              </a:rPr>
              <a:t>Heittäytyvä</a:t>
            </a:r>
            <a:endParaRPr lang="fi-FI" dirty="0">
              <a:latin typeface="+mn-lt"/>
            </a:endParaRPr>
          </a:p>
          <a:p>
            <a:r>
              <a:rPr lang="fi-FI" b="1" dirty="0">
                <a:latin typeface="+mn-lt"/>
                <a:ea typeface="Noto Sans"/>
                <a:cs typeface="Times New Roman"/>
              </a:rPr>
              <a:t>Hullunkurinen</a:t>
            </a:r>
            <a:r>
              <a:rPr lang="fi-FI" dirty="0">
                <a:latin typeface="+mn-lt"/>
                <a:ea typeface="Noto Sans"/>
                <a:cs typeface="Times New Roman"/>
              </a:rPr>
              <a:t>     </a:t>
            </a:r>
            <a:endParaRPr lang="fi-FI" dirty="0">
              <a:latin typeface="+mn-lt"/>
            </a:endParaRPr>
          </a:p>
          <a:p>
            <a:r>
              <a:rPr lang="fi-FI" b="1" dirty="0">
                <a:latin typeface="+mn-lt"/>
                <a:cs typeface="Times New Roman"/>
              </a:rPr>
              <a:t>Kokeilun-haluinen</a:t>
            </a:r>
            <a:endParaRPr lang="fi-FI" dirty="0">
              <a:latin typeface="+mn-lt"/>
            </a:endParaRPr>
          </a:p>
          <a:p>
            <a:r>
              <a:rPr lang="fi-FI" b="1" dirty="0">
                <a:latin typeface="+mn-lt"/>
                <a:cs typeface="Times New Roman"/>
              </a:rPr>
              <a:t>Empaattinen</a:t>
            </a:r>
            <a:endParaRPr lang="fi-FI" dirty="0">
              <a:latin typeface="+mn-lt"/>
            </a:endParaRPr>
          </a:p>
          <a:p>
            <a:r>
              <a:rPr lang="fi-FI" b="1" dirty="0">
                <a:latin typeface="+mn-lt"/>
                <a:cs typeface="Times New Roman"/>
              </a:rPr>
              <a:t>Visionäärinen</a:t>
            </a:r>
          </a:p>
          <a:p>
            <a:r>
              <a:rPr lang="fi-FI" b="1" dirty="0">
                <a:latin typeface="+mn-lt"/>
                <a:cs typeface="Times New Roman"/>
              </a:rPr>
              <a:t>Pitkäjänteinen</a:t>
            </a:r>
          </a:p>
          <a:p>
            <a:r>
              <a:rPr lang="fi-FI" b="1" dirty="0">
                <a:latin typeface="+mn-lt"/>
                <a:cs typeface="Times New Roman"/>
              </a:rPr>
              <a:t>Itsenäinen</a:t>
            </a:r>
          </a:p>
          <a:p>
            <a:r>
              <a:rPr lang="fi-FI" b="1" dirty="0">
                <a:latin typeface="+mn-lt"/>
                <a:cs typeface="Times New Roman"/>
              </a:rPr>
              <a:t>Innovatiivinen</a:t>
            </a:r>
          </a:p>
        </p:txBody>
      </p:sp>
    </p:spTree>
    <p:extLst>
      <p:ext uri="{BB962C8B-B14F-4D97-AF65-F5344CB8AC3E}">
        <p14:creationId xmlns:p14="http://schemas.microsoft.com/office/powerpoint/2010/main" val="1875129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888A5-80B4-9255-408B-CD835C456E2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4D7AB61-2C8E-8793-CEF2-B4DACABBE502}"/>
              </a:ext>
            </a:extLst>
          </p:cNvPr>
          <p:cNvSpPr>
            <a:spLocks noGrp="1"/>
          </p:cNvSpPr>
          <p:nvPr>
            <p:ph type="title"/>
          </p:nvPr>
        </p:nvSpPr>
        <p:spPr>
          <a:xfrm>
            <a:off x="778476" y="1754026"/>
            <a:ext cx="10635048" cy="2337375"/>
          </a:xfrm>
        </p:spPr>
        <p:txBody>
          <a:bodyPr>
            <a:noAutofit/>
          </a:bodyPr>
          <a:lstStyle/>
          <a:p>
            <a:pPr algn="ctr"/>
            <a:r>
              <a:rPr lang="fi-FI" sz="4800">
                <a:latin typeface="Noto Sans"/>
                <a:ea typeface="Noto Sans"/>
                <a:cs typeface="Noto Sans"/>
              </a:rPr>
              <a:t>Oppitunti 2:</a:t>
            </a:r>
            <a:br>
              <a:rPr lang="fi-FI" sz="4800" dirty="0">
                <a:latin typeface="Noto Sans"/>
                <a:ea typeface="Noto Sans"/>
                <a:cs typeface="Noto Sans"/>
              </a:rPr>
            </a:br>
            <a:r>
              <a:rPr lang="fi-FI" sz="4800">
                <a:latin typeface="Noto Sans"/>
                <a:ea typeface="Noto Sans"/>
                <a:cs typeface="Noto Sans"/>
              </a:rPr>
              <a:t>Kestävä kehitys yritystoiminnan perustana</a:t>
            </a:r>
            <a:endParaRPr lang="fi-FI" sz="4000"/>
          </a:p>
        </p:txBody>
      </p:sp>
    </p:spTree>
    <p:extLst>
      <p:ext uri="{BB962C8B-B14F-4D97-AF65-F5344CB8AC3E}">
        <p14:creationId xmlns:p14="http://schemas.microsoft.com/office/powerpoint/2010/main" val="1521393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B1C1C802-955C-77FE-CC7D-8D61DC223404}"/>
              </a:ext>
            </a:extLst>
          </p:cNvPr>
          <p:cNvSpPr>
            <a:spLocks noGrp="1"/>
          </p:cNvSpPr>
          <p:nvPr>
            <p:ph type="title"/>
          </p:nvPr>
        </p:nvSpPr>
        <p:spPr>
          <a:xfrm>
            <a:off x="1011600" y="1044000"/>
            <a:ext cx="10515600" cy="1325563"/>
          </a:xfrm>
        </p:spPr>
        <p:txBody>
          <a:bodyPr anchor="ctr">
            <a:normAutofit/>
          </a:bodyPr>
          <a:lstStyle/>
          <a:p>
            <a:r>
              <a:rPr lang="fi-FI" dirty="0"/>
              <a:t>Jokainen voi tehdä arjessa pieniä kestävän kehityksen tekoja </a:t>
            </a:r>
          </a:p>
        </p:txBody>
      </p:sp>
      <p:pic>
        <p:nvPicPr>
          <p:cNvPr id="7" name="Kuva 6" descr="Kuva, joka sisältää kohteen piha-, verkko, maa&#10;&#10;Kuvaus luotu automaattisesti">
            <a:extLst>
              <a:ext uri="{FF2B5EF4-FFF2-40B4-BE49-F238E27FC236}">
                <a16:creationId xmlns:a16="http://schemas.microsoft.com/office/drawing/2014/main" id="{3F56858A-1406-BA96-C4BD-F658EBC183A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11600" y="2214173"/>
            <a:ext cx="4799012" cy="3203340"/>
          </a:xfrm>
          <a:prstGeom prst="rect">
            <a:avLst/>
          </a:prstGeom>
          <a:noFill/>
        </p:spPr>
      </p:pic>
      <p:sp>
        <p:nvSpPr>
          <p:cNvPr id="2055" name="Slide Number Placeholder 3">
            <a:extLst>
              <a:ext uri="{FF2B5EF4-FFF2-40B4-BE49-F238E27FC236}">
                <a16:creationId xmlns:a16="http://schemas.microsoft.com/office/drawing/2014/main" id="{A63CD48B-C2E0-2431-5D9B-109030E3313D}"/>
              </a:ext>
            </a:extLst>
          </p:cNvPr>
          <p:cNvSpPr>
            <a:spLocks noGrp="1"/>
          </p:cNvSpPr>
          <p:nvPr>
            <p:ph type="sldNum" sz="quarter" idx="12"/>
          </p:nvPr>
        </p:nvSpPr>
        <p:spPr>
          <a:xfrm>
            <a:off x="9230400" y="6310800"/>
            <a:ext cx="2743200" cy="365125"/>
          </a:xfrm>
        </p:spPr>
        <p:txBody>
          <a:bodyPr anchor="ctr">
            <a:normAutofit/>
          </a:bodyPr>
          <a:lstStyle/>
          <a:p>
            <a:pPr>
              <a:spcAft>
                <a:spcPts val="600"/>
              </a:spcAft>
            </a:pPr>
            <a:fld id="{4CAD2DE5-D84C-BE4C-ADEE-42D079BC136F}" type="slidenum">
              <a:rPr lang="fi-FI" smtClean="0"/>
              <a:pPr>
                <a:spcAft>
                  <a:spcPts val="600"/>
                </a:spcAft>
              </a:pPr>
              <a:t>18</a:t>
            </a:fld>
            <a:endParaRPr lang="fi-FI"/>
          </a:p>
        </p:txBody>
      </p:sp>
      <p:pic>
        <p:nvPicPr>
          <p:cNvPr id="2050" name="Picture 2" descr="Vegaanista ruokaa ravitsevasti ja herkullisesti – Ilmastokestävä kasvisruoka  -kampanjan reseptiikka on laadittu ravitsemussuositusten mukaisesti –  Ilmastokestävyys keittiössä / Climate Sustainability in the Kitchen">
            <a:extLst>
              <a:ext uri="{FF2B5EF4-FFF2-40B4-BE49-F238E27FC236}">
                <a16:creationId xmlns:a16="http://schemas.microsoft.com/office/drawing/2014/main" id="{6E35D148-079F-9910-0359-407A5F292C16}"/>
              </a:ext>
            </a:extLst>
          </p:cNvPr>
          <p:cNvPicPr>
            <a:picLocks noGrp="1" noChangeAspect="1" noChangeArrowheads="1"/>
          </p:cNvPicPr>
          <p:nvPr>
            <p:ph idx="4294967295"/>
          </p:nvPr>
        </p:nvPicPr>
        <p:blipFill>
          <a:blip r:embed="rId4">
            <a:extLst>
              <a:ext uri="{28A0092B-C50C-407E-A947-70E740481C1C}">
                <a14:useLocalDpi xmlns:a14="http://schemas.microsoft.com/office/drawing/2010/main"/>
              </a:ext>
            </a:extLst>
          </a:blip>
          <a:stretch>
            <a:fillRect/>
          </a:stretch>
        </p:blipFill>
        <p:spPr bwMode="auto">
          <a:xfrm>
            <a:off x="6001112" y="2214173"/>
            <a:ext cx="4799012" cy="3203340"/>
          </a:xfrm>
          <a:prstGeom prst="rect">
            <a:avLst/>
          </a:prstGeom>
          <a:noFill/>
        </p:spPr>
      </p:pic>
    </p:spTree>
    <p:extLst>
      <p:ext uri="{BB962C8B-B14F-4D97-AF65-F5344CB8AC3E}">
        <p14:creationId xmlns:p14="http://schemas.microsoft.com/office/powerpoint/2010/main" val="3961711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descr="Kuva, joka sisältää kohteen teksti, kuvakaappaus, logo, Fontti&#10;&#10;Kuvaus luotu automaattisesti">
            <a:extLst>
              <a:ext uri="{FF2B5EF4-FFF2-40B4-BE49-F238E27FC236}">
                <a16:creationId xmlns:a16="http://schemas.microsoft.com/office/drawing/2014/main" id="{B8D0FE7E-FC3C-5631-40C3-F040DB8C3F2B}"/>
              </a:ext>
            </a:extLst>
          </p:cNvPr>
          <p:cNvPicPr>
            <a:picLocks noGrp="1" noChangeAspect="1"/>
          </p:cNvPicPr>
          <p:nvPr>
            <p:ph idx="1"/>
          </p:nvPr>
        </p:nvPicPr>
        <p:blipFill>
          <a:blip r:embed="rId3"/>
          <a:stretch>
            <a:fillRect/>
          </a:stretch>
        </p:blipFill>
        <p:spPr>
          <a:xfrm>
            <a:off x="120650" y="441327"/>
            <a:ext cx="11950700" cy="5975347"/>
          </a:xfrm>
          <a:noFill/>
        </p:spPr>
      </p:pic>
      <p:sp>
        <p:nvSpPr>
          <p:cNvPr id="10" name="Slide Number Placeholder 2" hidden="1">
            <a:extLst>
              <a:ext uri="{FF2B5EF4-FFF2-40B4-BE49-F238E27FC236}">
                <a16:creationId xmlns:a16="http://schemas.microsoft.com/office/drawing/2014/main" id="{17DAEDB5-2973-72E5-F120-413025635AD1}"/>
              </a:ext>
            </a:extLst>
          </p:cNvPr>
          <p:cNvSpPr>
            <a:spLocks noGrp="1"/>
          </p:cNvSpPr>
          <p:nvPr>
            <p:ph type="sldNum" sz="quarter" idx="12"/>
          </p:nvPr>
        </p:nvSpPr>
        <p:spPr/>
        <p:txBody>
          <a:bodyPr/>
          <a:lstStyle/>
          <a:p>
            <a:pPr>
              <a:spcAft>
                <a:spcPts val="600"/>
              </a:spcAft>
            </a:pPr>
            <a:fld id="{4CAD2DE5-D84C-BE4C-ADEE-42D079BC136F}" type="slidenum">
              <a:rPr lang="fi-FI" smtClean="0"/>
              <a:pPr>
                <a:spcAft>
                  <a:spcPts val="600"/>
                </a:spcAft>
              </a:pPr>
              <a:t>19</a:t>
            </a:fld>
            <a:endParaRPr lang="fi-FI"/>
          </a:p>
        </p:txBody>
      </p:sp>
    </p:spTree>
    <p:extLst>
      <p:ext uri="{BB962C8B-B14F-4D97-AF65-F5344CB8AC3E}">
        <p14:creationId xmlns:p14="http://schemas.microsoft.com/office/powerpoint/2010/main" val="2419999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an numeron paikkamerkki 4">
            <a:extLst>
              <a:ext uri="{FF2B5EF4-FFF2-40B4-BE49-F238E27FC236}">
                <a16:creationId xmlns:a16="http://schemas.microsoft.com/office/drawing/2014/main" id="{632B7CAE-7FC4-8551-272E-D30A2309355C}"/>
              </a:ext>
            </a:extLst>
          </p:cNvPr>
          <p:cNvSpPr>
            <a:spLocks noGrp="1"/>
          </p:cNvSpPr>
          <p:nvPr>
            <p:ph type="sldNum" sz="quarter" idx="12"/>
          </p:nvPr>
        </p:nvSpPr>
        <p:spPr/>
        <p:txBody>
          <a:bodyPr/>
          <a:lstStyle/>
          <a:p>
            <a:fld id="{9825F2D0-7128-4E7A-9A91-AAB494E072AA}" type="slidenum">
              <a:rPr lang="fi-FI" smtClean="0"/>
              <a:t>20</a:t>
            </a:fld>
            <a:endParaRPr lang="fi-FI"/>
          </a:p>
        </p:txBody>
      </p:sp>
      <p:pic>
        <p:nvPicPr>
          <p:cNvPr id="2052" name="Picture 4">
            <a:extLst>
              <a:ext uri="{FF2B5EF4-FFF2-40B4-BE49-F238E27FC236}">
                <a16:creationId xmlns:a16="http://schemas.microsoft.com/office/drawing/2014/main" id="{76BC51B0-4AA3-5D9A-B6C1-A63D4A7515D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85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n numeron paikkamerkki 2">
            <a:extLst>
              <a:ext uri="{FF2B5EF4-FFF2-40B4-BE49-F238E27FC236}">
                <a16:creationId xmlns:a16="http://schemas.microsoft.com/office/drawing/2014/main" id="{E022D55F-419E-EAEA-E084-FFDB68D1F6EB}"/>
              </a:ext>
            </a:extLst>
          </p:cNvPr>
          <p:cNvSpPr>
            <a:spLocks noGrp="1"/>
          </p:cNvSpPr>
          <p:nvPr>
            <p:ph type="sldNum" sz="quarter" idx="12"/>
          </p:nvPr>
        </p:nvSpPr>
        <p:spPr/>
        <p:txBody>
          <a:bodyPr/>
          <a:lstStyle/>
          <a:p>
            <a:fld id="{4CAD2DE5-D84C-BE4C-ADEE-42D079BC136F}" type="slidenum">
              <a:rPr lang="fi-FI" smtClean="0"/>
              <a:pPr/>
              <a:t>21</a:t>
            </a:fld>
            <a:endParaRPr lang="fi-FI" dirty="0"/>
          </a:p>
        </p:txBody>
      </p:sp>
      <p:sp>
        <p:nvSpPr>
          <p:cNvPr id="4" name="Otsikko 3">
            <a:extLst>
              <a:ext uri="{FF2B5EF4-FFF2-40B4-BE49-F238E27FC236}">
                <a16:creationId xmlns:a16="http://schemas.microsoft.com/office/drawing/2014/main" id="{1EEB5BB7-54FB-6988-6009-78AAB6BD5916}"/>
              </a:ext>
            </a:extLst>
          </p:cNvPr>
          <p:cNvSpPr>
            <a:spLocks noGrp="1"/>
          </p:cNvSpPr>
          <p:nvPr>
            <p:ph type="title"/>
          </p:nvPr>
        </p:nvSpPr>
        <p:spPr/>
        <p:txBody>
          <a:bodyPr/>
          <a:lstStyle/>
          <a:p>
            <a:r>
              <a:rPr lang="fi-FI" dirty="0" err="1"/>
              <a:t>RiverRecycle</a:t>
            </a:r>
            <a:endParaRPr lang="fi-FI" dirty="0"/>
          </a:p>
        </p:txBody>
      </p:sp>
      <p:sp>
        <p:nvSpPr>
          <p:cNvPr id="5" name="Sisällön paikkamerkki 4">
            <a:extLst>
              <a:ext uri="{FF2B5EF4-FFF2-40B4-BE49-F238E27FC236}">
                <a16:creationId xmlns:a16="http://schemas.microsoft.com/office/drawing/2014/main" id="{CCD4DC0A-3910-1C76-922A-E4F3F0461F8A}"/>
              </a:ext>
            </a:extLst>
          </p:cNvPr>
          <p:cNvSpPr>
            <a:spLocks noGrp="1"/>
          </p:cNvSpPr>
          <p:nvPr>
            <p:ph idx="1"/>
          </p:nvPr>
        </p:nvSpPr>
        <p:spPr/>
        <p:txBody>
          <a:bodyPr/>
          <a:lstStyle/>
          <a:p>
            <a:r>
              <a:rPr lang="fi-FI" dirty="0"/>
              <a:t>Yritys poistaa joista jätettä</a:t>
            </a:r>
          </a:p>
          <a:p>
            <a:r>
              <a:rPr lang="fi-FI" dirty="0"/>
              <a:t>Kerätty roska käsitellään, ja siitä tehdään rakennusmateriaalia</a:t>
            </a:r>
          </a:p>
          <a:p>
            <a:r>
              <a:rPr lang="fi-FI" dirty="0"/>
              <a:t>Töihin palkataan paikallisia ihmisiä</a:t>
            </a:r>
          </a:p>
          <a:p>
            <a:r>
              <a:rPr lang="fi-FI" dirty="0"/>
              <a:t>Lue lisää: </a:t>
            </a:r>
            <a:r>
              <a:rPr lang="fi-FI" dirty="0">
                <a:hlinkClick r:id="rId3"/>
              </a:rPr>
              <a:t>www.riverrecycle.com</a:t>
            </a:r>
            <a:endParaRPr lang="fi-FI" dirty="0"/>
          </a:p>
          <a:p>
            <a:endParaRPr lang="fi-FI" dirty="0"/>
          </a:p>
        </p:txBody>
      </p:sp>
      <p:pic>
        <p:nvPicPr>
          <p:cNvPr id="1028" name="Picture 4">
            <a:extLst>
              <a:ext uri="{FF2B5EF4-FFF2-40B4-BE49-F238E27FC236}">
                <a16:creationId xmlns:a16="http://schemas.microsoft.com/office/drawing/2014/main" id="{88F33CAB-E4BD-A985-574A-03D08BB42D9B}"/>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3DB49785-8B9D-9252-A520-D610960500A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093540" y="4902432"/>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a:extLst>
              <a:ext uri="{FF2B5EF4-FFF2-40B4-BE49-F238E27FC236}">
                <a16:creationId xmlns:a16="http://schemas.microsoft.com/office/drawing/2014/main" id="{2D8A2175-32D4-F264-0E82-ECC6854C05BF}"/>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426741" y="4902432"/>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166F26A6-03E9-1A8D-C087-A1A984654E43}"/>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759942" y="4902432"/>
            <a:ext cx="108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392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7F8488D0-721F-AE22-7485-8B4EE6669422}"/>
              </a:ext>
            </a:extLst>
          </p:cNvPr>
          <p:cNvSpPr>
            <a:spLocks noGrp="1"/>
          </p:cNvSpPr>
          <p:nvPr>
            <p:ph type="title"/>
          </p:nvPr>
        </p:nvSpPr>
        <p:spPr/>
        <p:txBody>
          <a:bodyPr>
            <a:normAutofit/>
          </a:bodyPr>
          <a:lstStyle/>
          <a:p>
            <a:r>
              <a:rPr lang="fi-FI" sz="3600" dirty="0" err="1">
                <a:latin typeface="+mj-lt"/>
              </a:rPr>
              <a:t>Auticon</a:t>
            </a:r>
            <a:r>
              <a:rPr lang="fi-FI" sz="3600" dirty="0">
                <a:latin typeface="+mj-lt"/>
              </a:rPr>
              <a:t> Oy</a:t>
            </a:r>
          </a:p>
        </p:txBody>
      </p:sp>
      <p:sp>
        <p:nvSpPr>
          <p:cNvPr id="2" name="Tekstin paikkamerkki 1">
            <a:extLst>
              <a:ext uri="{FF2B5EF4-FFF2-40B4-BE49-F238E27FC236}">
                <a16:creationId xmlns:a16="http://schemas.microsoft.com/office/drawing/2014/main" id="{3FCC377F-05C9-E72C-B6D0-9276481B266D}"/>
              </a:ext>
            </a:extLst>
          </p:cNvPr>
          <p:cNvSpPr>
            <a:spLocks noGrp="1"/>
          </p:cNvSpPr>
          <p:nvPr>
            <p:ph idx="1"/>
          </p:nvPr>
        </p:nvSpPr>
        <p:spPr/>
        <p:txBody>
          <a:bodyPr>
            <a:normAutofit lnSpcReduction="10000"/>
          </a:bodyPr>
          <a:lstStyle/>
          <a:p>
            <a:r>
              <a:rPr lang="fi-FI" sz="2000" b="0" i="0" dirty="0" err="1">
                <a:solidFill>
                  <a:srgbClr val="242424"/>
                </a:solidFill>
                <a:effectLst/>
                <a:latin typeface="+mn-lt"/>
              </a:rPr>
              <a:t>Auticon</a:t>
            </a:r>
            <a:r>
              <a:rPr lang="fi-FI" sz="2000" b="0" i="0" dirty="0">
                <a:solidFill>
                  <a:srgbClr val="242424"/>
                </a:solidFill>
                <a:effectLst/>
                <a:latin typeface="+mn-lt"/>
              </a:rPr>
              <a:t> on IT-palveluja tarjoava yritys, joka </a:t>
            </a:r>
            <a:r>
              <a:rPr lang="fi-FI" sz="2000" dirty="0">
                <a:solidFill>
                  <a:srgbClr val="242424"/>
                </a:solidFill>
                <a:latin typeface="+mn-lt"/>
              </a:rPr>
              <a:t>myy konsulttipalveluita muille yrityksille markkinahintaan.</a:t>
            </a:r>
            <a:endParaRPr lang="fi-FI" sz="2000" b="0" i="0" dirty="0">
              <a:solidFill>
                <a:srgbClr val="242424"/>
              </a:solidFill>
              <a:effectLst/>
              <a:latin typeface="+mn-lt"/>
            </a:endParaRPr>
          </a:p>
          <a:p>
            <a:r>
              <a:rPr lang="fi-FI" sz="2000" b="0" i="0" dirty="0">
                <a:solidFill>
                  <a:srgbClr val="242424"/>
                </a:solidFill>
                <a:effectLst/>
                <a:latin typeface="+mn-lt"/>
              </a:rPr>
              <a:t>Kaikilla yrityksen konsulteilla on autismikirjon diagnoosi, joka vahvistaa niitä ominaisuuksia, joita hyviltä ohjelmistotyön tekijöiltä vaaditaan</a:t>
            </a:r>
          </a:p>
          <a:p>
            <a:r>
              <a:rPr lang="fi-FI" sz="2000" b="0" i="0" dirty="0" err="1">
                <a:solidFill>
                  <a:srgbClr val="242424"/>
                </a:solidFill>
                <a:effectLst/>
                <a:latin typeface="+mn-lt"/>
              </a:rPr>
              <a:t>Auticon</a:t>
            </a:r>
            <a:r>
              <a:rPr lang="fi-FI" sz="2000" b="0" i="0" dirty="0">
                <a:solidFill>
                  <a:srgbClr val="242424"/>
                </a:solidFill>
                <a:effectLst/>
                <a:latin typeface="+mn-lt"/>
              </a:rPr>
              <a:t> myös levittää tietoisuutta autismista.</a:t>
            </a:r>
          </a:p>
          <a:p>
            <a:r>
              <a:rPr lang="fi-FI" sz="2000" dirty="0">
                <a:solidFill>
                  <a:srgbClr val="242424"/>
                </a:solidFill>
                <a:latin typeface="+mn-lt"/>
              </a:rPr>
              <a:t>Lue lisää: </a:t>
            </a:r>
            <a:r>
              <a:rPr lang="fi-FI" sz="2000" dirty="0">
                <a:solidFill>
                  <a:srgbClr val="242424"/>
                </a:solidFill>
                <a:latin typeface="+mn-lt"/>
                <a:hlinkClick r:id="rId3"/>
              </a:rPr>
              <a:t>www.auticon.com/fi/</a:t>
            </a:r>
            <a:r>
              <a:rPr lang="fi-FI" sz="2000" dirty="0">
                <a:solidFill>
                  <a:srgbClr val="242424"/>
                </a:solidFill>
                <a:latin typeface="+mn-lt"/>
              </a:rPr>
              <a:t> </a:t>
            </a:r>
            <a:endParaRPr lang="fi-FI" sz="2000" b="0" i="0" dirty="0">
              <a:solidFill>
                <a:srgbClr val="242424"/>
              </a:solidFill>
              <a:effectLst/>
              <a:latin typeface="+mn-lt"/>
            </a:endParaRPr>
          </a:p>
          <a:p>
            <a:endParaRPr lang="fi-FI" sz="2000" b="0" i="0" dirty="0">
              <a:solidFill>
                <a:srgbClr val="242424"/>
              </a:solidFill>
              <a:effectLst/>
              <a:latin typeface="+mn-lt"/>
            </a:endParaRPr>
          </a:p>
        </p:txBody>
      </p:sp>
      <p:pic>
        <p:nvPicPr>
          <p:cNvPr id="5" name="Picture 2">
            <a:extLst>
              <a:ext uri="{FF2B5EF4-FFF2-40B4-BE49-F238E27FC236}">
                <a16:creationId xmlns:a16="http://schemas.microsoft.com/office/drawing/2014/main" id="{C1CBBED4-3B87-0FF1-3637-FC4C3EC59F3F}"/>
              </a:ext>
            </a:extLst>
          </p:cNvPr>
          <p:cNvPicPr>
            <a:picLocks noGrp="1" noChangeAspect="1" noChangeArrowheads="1"/>
          </p:cNvPicPr>
          <p:nvPr>
            <p:ph type="pic" sz="quarter" idx="13"/>
          </p:nvPr>
        </p:nvPicPr>
        <p:blipFill rotWithShape="1">
          <a:blip r:embed="rId4">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3" name="Picture 8">
            <a:extLst>
              <a:ext uri="{FF2B5EF4-FFF2-40B4-BE49-F238E27FC236}">
                <a16:creationId xmlns:a16="http://schemas.microsoft.com/office/drawing/2014/main" id="{C006B8A0-A7F8-3D29-FEEF-1FED8185DFC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255893" y="5605817"/>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9832004-B301-0395-A1F3-EBF7701385D8}"/>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591352" y="5605817"/>
            <a:ext cx="108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607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5AEF32A4-257F-24E0-D3F4-94A2316E9B00}"/>
              </a:ext>
            </a:extLst>
          </p:cNvPr>
          <p:cNvSpPr>
            <a:spLocks noGrp="1"/>
          </p:cNvSpPr>
          <p:nvPr>
            <p:ph type="sldNum" sz="quarter" idx="12"/>
          </p:nvPr>
        </p:nvSpPr>
        <p:spPr/>
        <p:txBody>
          <a:bodyPr/>
          <a:lstStyle/>
          <a:p>
            <a:fld id="{4CAD2DE5-D84C-BE4C-ADEE-42D079BC136F}" type="slidenum">
              <a:rPr lang="fi-FI" smtClean="0"/>
              <a:pPr/>
              <a:t>23</a:t>
            </a:fld>
            <a:endParaRPr lang="fi-FI" dirty="0"/>
          </a:p>
        </p:txBody>
      </p:sp>
      <p:pic>
        <p:nvPicPr>
          <p:cNvPr id="7" name="Kuvan paikkamerkki 6" descr="Kuva, joka sisältää kohteen puu, asuste, henkilö, piha-&#10;&#10;Kuvaus luotu automaattisesti">
            <a:extLst>
              <a:ext uri="{FF2B5EF4-FFF2-40B4-BE49-F238E27FC236}">
                <a16:creationId xmlns:a16="http://schemas.microsoft.com/office/drawing/2014/main" id="{6ECFE7CD-1BCE-CDFA-687E-9A4CB4516174}"/>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a:fillRect/>
          </a:stretch>
        </p:blipFill>
        <p:spPr/>
      </p:pic>
      <p:sp>
        <p:nvSpPr>
          <p:cNvPr id="4" name="Otsikko 3">
            <a:extLst>
              <a:ext uri="{FF2B5EF4-FFF2-40B4-BE49-F238E27FC236}">
                <a16:creationId xmlns:a16="http://schemas.microsoft.com/office/drawing/2014/main" id="{5E46CBC1-3522-0F1A-2BF9-22F9B5346EA6}"/>
              </a:ext>
            </a:extLst>
          </p:cNvPr>
          <p:cNvSpPr>
            <a:spLocks noGrp="1"/>
          </p:cNvSpPr>
          <p:nvPr>
            <p:ph type="title"/>
          </p:nvPr>
        </p:nvSpPr>
        <p:spPr/>
        <p:txBody>
          <a:bodyPr/>
          <a:lstStyle/>
          <a:p>
            <a:r>
              <a:rPr lang="fi-FI" dirty="0" err="1"/>
              <a:t>Mifuko</a:t>
            </a:r>
            <a:r>
              <a:rPr lang="fi-FI" dirty="0"/>
              <a:t> Oy</a:t>
            </a:r>
          </a:p>
        </p:txBody>
      </p:sp>
      <p:sp>
        <p:nvSpPr>
          <p:cNvPr id="5" name="Sisällön paikkamerkki 4">
            <a:extLst>
              <a:ext uri="{FF2B5EF4-FFF2-40B4-BE49-F238E27FC236}">
                <a16:creationId xmlns:a16="http://schemas.microsoft.com/office/drawing/2014/main" id="{9F4183FC-ECB5-8C37-65E6-7EE6254AF32F}"/>
              </a:ext>
            </a:extLst>
          </p:cNvPr>
          <p:cNvSpPr>
            <a:spLocks noGrp="1"/>
          </p:cNvSpPr>
          <p:nvPr>
            <p:ph idx="1"/>
          </p:nvPr>
        </p:nvSpPr>
        <p:spPr/>
        <p:txBody>
          <a:bodyPr>
            <a:normAutofit/>
          </a:bodyPr>
          <a:lstStyle/>
          <a:p>
            <a:r>
              <a:rPr lang="fi-FI" dirty="0" err="1"/>
              <a:t>Mifuko</a:t>
            </a:r>
            <a:r>
              <a:rPr lang="fi-FI" dirty="0"/>
              <a:t> valmistaa esim. kasseja ja koreja. Tuotteilla on Reilun kaupan merkki</a:t>
            </a:r>
          </a:p>
          <a:p>
            <a:r>
              <a:rPr lang="fi-FI" dirty="0"/>
              <a:t>Tuotteet tehdään Afrikassa. Tekijät ovat paikallisia naisia, jotka saavat työstään kunnollista palkkaa.</a:t>
            </a:r>
          </a:p>
          <a:p>
            <a:r>
              <a:rPr lang="fi-FI" dirty="0"/>
              <a:t>Lue lisää: </a:t>
            </a:r>
            <a:r>
              <a:rPr lang="fi-FI" dirty="0">
                <a:hlinkClick r:id="rId4"/>
              </a:rPr>
              <a:t>mifuko.com/fi</a:t>
            </a:r>
            <a:r>
              <a:rPr lang="fi-FI" dirty="0"/>
              <a:t> </a:t>
            </a:r>
          </a:p>
        </p:txBody>
      </p:sp>
      <p:pic>
        <p:nvPicPr>
          <p:cNvPr id="2050" name="Picture 2">
            <a:extLst>
              <a:ext uri="{FF2B5EF4-FFF2-40B4-BE49-F238E27FC236}">
                <a16:creationId xmlns:a16="http://schemas.microsoft.com/office/drawing/2014/main" id="{5683CBE8-7D10-50D2-4CD6-DC8970E5747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203685" y="5413362"/>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800638D8-8D22-7AE1-6C09-0AA0CE82E2F0}"/>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593198" y="5407770"/>
            <a:ext cx="108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180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descr="Kuva, joka sisältää kohteen teksti, kuvakaappaus, logo, Fontti&#10;&#10;Kuvaus luotu automaattisesti">
            <a:extLst>
              <a:ext uri="{FF2B5EF4-FFF2-40B4-BE49-F238E27FC236}">
                <a16:creationId xmlns:a16="http://schemas.microsoft.com/office/drawing/2014/main" id="{B8D0FE7E-FC3C-5631-40C3-F040DB8C3F2B}"/>
              </a:ext>
            </a:extLst>
          </p:cNvPr>
          <p:cNvPicPr>
            <a:picLocks noGrp="1" noChangeAspect="1"/>
          </p:cNvPicPr>
          <p:nvPr>
            <p:ph idx="1"/>
          </p:nvPr>
        </p:nvPicPr>
        <p:blipFill>
          <a:blip r:embed="rId3"/>
          <a:stretch>
            <a:fillRect/>
          </a:stretch>
        </p:blipFill>
        <p:spPr>
          <a:xfrm>
            <a:off x="120650" y="441327"/>
            <a:ext cx="11950700" cy="5975347"/>
          </a:xfrm>
          <a:noFill/>
        </p:spPr>
      </p:pic>
      <p:sp>
        <p:nvSpPr>
          <p:cNvPr id="10" name="Slide Number Placeholder 2" hidden="1">
            <a:extLst>
              <a:ext uri="{FF2B5EF4-FFF2-40B4-BE49-F238E27FC236}">
                <a16:creationId xmlns:a16="http://schemas.microsoft.com/office/drawing/2014/main" id="{17DAEDB5-2973-72E5-F120-413025635AD1}"/>
              </a:ext>
            </a:extLst>
          </p:cNvPr>
          <p:cNvSpPr>
            <a:spLocks noGrp="1"/>
          </p:cNvSpPr>
          <p:nvPr>
            <p:ph type="sldNum" sz="quarter" idx="12"/>
          </p:nvPr>
        </p:nvSpPr>
        <p:spPr/>
        <p:txBody>
          <a:bodyPr/>
          <a:lstStyle/>
          <a:p>
            <a:pPr>
              <a:spcAft>
                <a:spcPts val="600"/>
              </a:spcAft>
            </a:pPr>
            <a:fld id="{4CAD2DE5-D84C-BE4C-ADEE-42D079BC136F}" type="slidenum">
              <a:rPr lang="fi-FI" smtClean="0"/>
              <a:pPr>
                <a:spcAft>
                  <a:spcPts val="600"/>
                </a:spcAft>
              </a:pPr>
              <a:t>24</a:t>
            </a:fld>
            <a:endParaRPr lang="fi-FI"/>
          </a:p>
        </p:txBody>
      </p:sp>
    </p:spTree>
    <p:extLst>
      <p:ext uri="{BB962C8B-B14F-4D97-AF65-F5344CB8AC3E}">
        <p14:creationId xmlns:p14="http://schemas.microsoft.com/office/powerpoint/2010/main" val="1884009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888A5-80B4-9255-408B-CD835C456E2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4D7AB61-2C8E-8793-CEF2-B4DACABBE502}"/>
              </a:ext>
            </a:extLst>
          </p:cNvPr>
          <p:cNvSpPr>
            <a:spLocks noGrp="1"/>
          </p:cNvSpPr>
          <p:nvPr>
            <p:ph type="title"/>
          </p:nvPr>
        </p:nvSpPr>
        <p:spPr>
          <a:xfrm>
            <a:off x="778476" y="1754026"/>
            <a:ext cx="10635048" cy="2337375"/>
          </a:xfrm>
        </p:spPr>
        <p:txBody>
          <a:bodyPr>
            <a:noAutofit/>
          </a:bodyPr>
          <a:lstStyle/>
          <a:p>
            <a:pPr algn="ctr"/>
            <a:r>
              <a:rPr lang="fi-FI" sz="4800">
                <a:latin typeface="Noto Sans"/>
                <a:ea typeface="Noto Sans"/>
                <a:cs typeface="Noto Sans"/>
              </a:rPr>
              <a:t>Oppitunti 3:</a:t>
            </a:r>
            <a:br>
              <a:rPr lang="fi-FI" sz="4800" dirty="0">
                <a:latin typeface="Noto Sans"/>
                <a:ea typeface="Noto Sans"/>
                <a:cs typeface="Noto Sans"/>
              </a:rPr>
            </a:br>
            <a:r>
              <a:rPr lang="fi-FI" sz="4800">
                <a:latin typeface="Noto Sans"/>
                <a:ea typeface="Noto Sans"/>
                <a:cs typeface="Noto Sans"/>
              </a:rPr>
              <a:t>Yhteiskunnalliset innovaatiot</a:t>
            </a:r>
            <a:endParaRPr lang="fi-FI" sz="4000"/>
          </a:p>
        </p:txBody>
      </p:sp>
    </p:spTree>
    <p:extLst>
      <p:ext uri="{BB962C8B-B14F-4D97-AF65-F5344CB8AC3E}">
        <p14:creationId xmlns:p14="http://schemas.microsoft.com/office/powerpoint/2010/main" val="3894148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media 2" descr="Mitä ovat yhteiskunnalliset innovaatiot?">
            <a:hlinkClick r:id="" action="ppaction://media"/>
            <a:extLst>
              <a:ext uri="{FF2B5EF4-FFF2-40B4-BE49-F238E27FC236}">
                <a16:creationId xmlns:a16="http://schemas.microsoft.com/office/drawing/2014/main" id="{ECB956C7-3601-0AF0-7681-D26D3AD90359}"/>
              </a:ext>
            </a:extLst>
          </p:cNvPr>
          <p:cNvPicPr>
            <a:picLocks noRot="1" noChangeAspect="1"/>
          </p:cNvPicPr>
          <p:nvPr>
            <a:videoFile r:link="rId1"/>
          </p:nvPr>
        </p:nvPicPr>
        <p:blipFill>
          <a:blip r:embed="rId4"/>
          <a:srcRect t="442"/>
          <a:stretch>
            <a:fillRect/>
          </a:stretch>
        </p:blipFill>
        <p:spPr>
          <a:xfrm>
            <a:off x="20" y="14691"/>
            <a:ext cx="12191980" cy="6857990"/>
          </a:xfrm>
          <a:prstGeom prst="rect">
            <a:avLst/>
          </a:prstGeom>
          <a:noFill/>
        </p:spPr>
      </p:pic>
    </p:spTree>
    <p:extLst>
      <p:ext uri="{BB962C8B-B14F-4D97-AF65-F5344CB8AC3E}">
        <p14:creationId xmlns:p14="http://schemas.microsoft.com/office/powerpoint/2010/main" val="45375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E8BD310-B3EE-91BC-ECAC-E3B57CC2EEF2}"/>
              </a:ext>
            </a:extLst>
          </p:cNvPr>
          <p:cNvSpPr>
            <a:spLocks noGrp="1"/>
          </p:cNvSpPr>
          <p:nvPr>
            <p:ph type="title"/>
          </p:nvPr>
        </p:nvSpPr>
        <p:spPr/>
        <p:txBody>
          <a:bodyPr/>
          <a:lstStyle/>
          <a:p>
            <a:r>
              <a:rPr lang="fi-FI" dirty="0"/>
              <a:t>Mitä ovat yhteiskunnalliset innovaatiot?</a:t>
            </a:r>
          </a:p>
        </p:txBody>
      </p:sp>
      <p:sp>
        <p:nvSpPr>
          <p:cNvPr id="3" name="Sisällön paikkamerkki 2">
            <a:extLst>
              <a:ext uri="{FF2B5EF4-FFF2-40B4-BE49-F238E27FC236}">
                <a16:creationId xmlns:a16="http://schemas.microsoft.com/office/drawing/2014/main" id="{1E58D335-B912-0DC0-FA28-691285E047CF}"/>
              </a:ext>
            </a:extLst>
          </p:cNvPr>
          <p:cNvSpPr>
            <a:spLocks noGrp="1"/>
          </p:cNvSpPr>
          <p:nvPr>
            <p:ph idx="1"/>
          </p:nvPr>
        </p:nvSpPr>
        <p:spPr/>
        <p:txBody>
          <a:bodyPr>
            <a:normAutofit/>
          </a:bodyPr>
          <a:lstStyle/>
          <a:p>
            <a:r>
              <a:rPr lang="fi-FI" dirty="0"/>
              <a:t>Yhteiskunnalliset innovaatiot ovat uusia tai parempia tapoja vastata yhteiskunnan haasteisiin. </a:t>
            </a:r>
          </a:p>
          <a:p>
            <a:pPr lvl="1"/>
            <a:r>
              <a:rPr lang="fi-FI" dirty="0"/>
              <a:t>Esimerkiksi tuote, palvelu tai toimintamalli</a:t>
            </a:r>
          </a:p>
          <a:p>
            <a:r>
              <a:rPr lang="fi-FI" dirty="0"/>
              <a:t>Joskus innovaation synty vaatii pitkää tuotekehitystä, joskus ne syntyvät sattumalta!</a:t>
            </a:r>
          </a:p>
          <a:p>
            <a:pPr lvl="1"/>
            <a:r>
              <a:rPr lang="fi-FI" dirty="0"/>
              <a:t>Innovaatio voi myös kehittyä ajan saatossa vastaamaan muuttuviin tarpeisiin</a:t>
            </a:r>
          </a:p>
          <a:p>
            <a:r>
              <a:rPr lang="fi-FI" dirty="0"/>
              <a:t>Yhteiskunnallisia innovaatioita voivat kehittää esimerkiksi yritykset tai julkinen sektori. Myös yksittäinen kansalainen voi kehittää yhteiskunnallisen innovaation.</a:t>
            </a:r>
          </a:p>
          <a:p>
            <a:pPr lvl="1"/>
            <a:r>
              <a:rPr lang="fi-FI" dirty="0"/>
              <a:t>”Viheliäisten” ongelmien taklaamiseen tarvitaan monien toimijoiden yhteistyötä.</a:t>
            </a:r>
          </a:p>
          <a:p>
            <a:r>
              <a:rPr lang="fi-FI" dirty="0"/>
              <a:t>Yhteiskunnallisia innovaatioita voi levittää ilmaiseksi, tai niitä voi kaupallistaa ja myydä</a:t>
            </a:r>
          </a:p>
          <a:p>
            <a:pPr lvl="1"/>
            <a:r>
              <a:rPr lang="fi-FI" dirty="0"/>
              <a:t>Innovaatioita voi levittää paikallisesti, kansallisesti tai globaalisti.</a:t>
            </a:r>
          </a:p>
          <a:p>
            <a:endParaRPr lang="fi-FI" dirty="0"/>
          </a:p>
        </p:txBody>
      </p:sp>
    </p:spTree>
    <p:extLst>
      <p:ext uri="{BB962C8B-B14F-4D97-AF65-F5344CB8AC3E}">
        <p14:creationId xmlns:p14="http://schemas.microsoft.com/office/powerpoint/2010/main" val="29928464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B1C1C802-955C-77FE-CC7D-8D61DC223404}"/>
              </a:ext>
            </a:extLst>
          </p:cNvPr>
          <p:cNvSpPr>
            <a:spLocks noGrp="1"/>
          </p:cNvSpPr>
          <p:nvPr>
            <p:ph type="title" idx="4294967295"/>
          </p:nvPr>
        </p:nvSpPr>
        <p:spPr>
          <a:xfrm>
            <a:off x="729049" y="718815"/>
            <a:ext cx="11184693" cy="1130300"/>
          </a:xfrm>
        </p:spPr>
        <p:txBody>
          <a:bodyPr anchor="ctr">
            <a:normAutofit fontScale="90000"/>
          </a:bodyPr>
          <a:lstStyle/>
          <a:p>
            <a:r>
              <a:rPr lang="fi-FI" dirty="0"/>
              <a:t>Esimerkkejä yhteiskunnallisista innovaatioista</a:t>
            </a:r>
          </a:p>
        </p:txBody>
      </p:sp>
      <p:pic>
        <p:nvPicPr>
          <p:cNvPr id="4100" name="Picture 4" descr="Äitiyspakkaus 2025 | Henkilöasiakkaat | Kela">
            <a:extLst>
              <a:ext uri="{FF2B5EF4-FFF2-40B4-BE49-F238E27FC236}">
                <a16:creationId xmlns:a16="http://schemas.microsoft.com/office/drawing/2014/main" id="{10D2118F-2F2D-FF67-57BE-1264D50318AF}"/>
              </a:ext>
            </a:extLst>
          </p:cNvPr>
          <p:cNvPicPr>
            <a:picLocks noGrp="1" noChangeAspect="1" noChangeArrowheads="1"/>
          </p:cNvPicPr>
          <p:nvPr>
            <p:ph idx="4294967295"/>
          </p:nvPr>
        </p:nvPicPr>
        <p:blipFill>
          <a:blip r:embed="rId3">
            <a:extLst>
              <a:ext uri="{28A0092B-C50C-407E-A947-70E740481C1C}">
                <a14:useLocalDpi xmlns:a14="http://schemas.microsoft.com/office/drawing/2010/main"/>
              </a:ext>
            </a:extLst>
          </a:blip>
          <a:srcRect/>
          <a:stretch>
            <a:fillRect/>
          </a:stretch>
        </p:blipFill>
        <p:spPr bwMode="auto">
          <a:xfrm>
            <a:off x="6592942" y="4772641"/>
            <a:ext cx="3265870" cy="182811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Neuvolapalvelut - Siun sote">
            <a:extLst>
              <a:ext uri="{FF2B5EF4-FFF2-40B4-BE49-F238E27FC236}">
                <a16:creationId xmlns:a16="http://schemas.microsoft.com/office/drawing/2014/main" id="{50AE27AE-833D-222C-9263-DAFD96462CF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810500" y="1931778"/>
            <a:ext cx="3265870" cy="239687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283C3109-9D62-4E88-A129-076E00BDD51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49344" y="1930858"/>
            <a:ext cx="2297156" cy="2297156"/>
          </a:xfrm>
          <a:prstGeom prst="rect">
            <a:avLst/>
          </a:prstGeom>
          <a:noFill/>
          <a:extLst>
            <a:ext uri="{909E8E84-426E-40DD-AFC4-6F175D3DCCD1}">
              <a14:hiddenFill xmlns:a14="http://schemas.microsoft.com/office/drawing/2010/main">
                <a:solidFill>
                  <a:srgbClr val="FFFFFF"/>
                </a:solidFill>
              </a14:hiddenFill>
            </a:ext>
          </a:extLst>
        </p:spPr>
      </p:pic>
      <p:pic>
        <p:nvPicPr>
          <p:cNvPr id="10" name="Kuva 9">
            <a:extLst>
              <a:ext uri="{FF2B5EF4-FFF2-40B4-BE49-F238E27FC236}">
                <a16:creationId xmlns:a16="http://schemas.microsoft.com/office/drawing/2014/main" id="{12D50761-CB3B-173B-D1D5-DA5292806BB3}"/>
              </a:ext>
            </a:extLst>
          </p:cNvPr>
          <p:cNvPicPr>
            <a:picLocks noChangeAspect="1"/>
          </p:cNvPicPr>
          <p:nvPr/>
        </p:nvPicPr>
        <p:blipFill>
          <a:blip r:embed="rId6"/>
          <a:stretch>
            <a:fillRect/>
          </a:stretch>
        </p:blipFill>
        <p:spPr>
          <a:xfrm>
            <a:off x="2782108" y="4811730"/>
            <a:ext cx="3586623" cy="1807544"/>
          </a:xfrm>
          <a:prstGeom prst="rect">
            <a:avLst/>
          </a:prstGeom>
        </p:spPr>
      </p:pic>
      <p:pic>
        <p:nvPicPr>
          <p:cNvPr id="3074" name="Picture 2">
            <a:extLst>
              <a:ext uri="{FF2B5EF4-FFF2-40B4-BE49-F238E27FC236}">
                <a16:creationId xmlns:a16="http://schemas.microsoft.com/office/drawing/2014/main" id="{C5CDBE92-CCFB-B4A0-F458-780689A17076}"/>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256230" y="1811013"/>
            <a:ext cx="2695219" cy="2695219"/>
          </a:xfrm>
          <a:prstGeom prst="rect">
            <a:avLst/>
          </a:prstGeom>
          <a:noFill/>
          <a:extLst>
            <a:ext uri="{909E8E84-426E-40DD-AFC4-6F175D3DCCD1}">
              <a14:hiddenFill xmlns:a14="http://schemas.microsoft.com/office/drawing/2010/main">
                <a:solidFill>
                  <a:srgbClr val="FFFFFF"/>
                </a:solidFill>
              </a14:hiddenFill>
            </a:ext>
          </a:extLst>
        </p:spPr>
      </p:pic>
      <p:sp>
        <p:nvSpPr>
          <p:cNvPr id="2" name="Tekstiruutu 1">
            <a:extLst>
              <a:ext uri="{FF2B5EF4-FFF2-40B4-BE49-F238E27FC236}">
                <a16:creationId xmlns:a16="http://schemas.microsoft.com/office/drawing/2014/main" id="{292BE9FE-D951-F84D-3EE2-F27D4C660DA4}"/>
              </a:ext>
            </a:extLst>
          </p:cNvPr>
          <p:cNvSpPr txBox="1"/>
          <p:nvPr/>
        </p:nvSpPr>
        <p:spPr>
          <a:xfrm>
            <a:off x="1307987" y="1595489"/>
            <a:ext cx="2948243" cy="369332"/>
          </a:xfrm>
          <a:prstGeom prst="rect">
            <a:avLst/>
          </a:prstGeom>
          <a:noFill/>
        </p:spPr>
        <p:txBody>
          <a:bodyPr wrap="none" rtlCol="0">
            <a:spAutoFit/>
          </a:bodyPr>
          <a:lstStyle/>
          <a:p>
            <a:r>
              <a:rPr lang="fi-FI" dirty="0" err="1">
                <a:hlinkClick r:id="rId8"/>
              </a:rPr>
              <a:t>Commu</a:t>
            </a:r>
            <a:r>
              <a:rPr lang="fi-FI" dirty="0">
                <a:hlinkClick r:id="rId8"/>
              </a:rPr>
              <a:t>-auttamissovellus</a:t>
            </a:r>
            <a:endParaRPr lang="fi-FI" dirty="0"/>
          </a:p>
        </p:txBody>
      </p:sp>
      <p:sp>
        <p:nvSpPr>
          <p:cNvPr id="3" name="Tekstiruutu 2">
            <a:extLst>
              <a:ext uri="{FF2B5EF4-FFF2-40B4-BE49-F238E27FC236}">
                <a16:creationId xmlns:a16="http://schemas.microsoft.com/office/drawing/2014/main" id="{89BC2AB5-EFE3-0D0A-F9FD-BB5469C8A03D}"/>
              </a:ext>
            </a:extLst>
          </p:cNvPr>
          <p:cNvSpPr txBox="1"/>
          <p:nvPr/>
        </p:nvSpPr>
        <p:spPr>
          <a:xfrm>
            <a:off x="4350571" y="1626347"/>
            <a:ext cx="2811988" cy="369332"/>
          </a:xfrm>
          <a:prstGeom prst="rect">
            <a:avLst/>
          </a:prstGeom>
          <a:noFill/>
        </p:spPr>
        <p:txBody>
          <a:bodyPr wrap="none" rtlCol="0">
            <a:spAutoFit/>
          </a:bodyPr>
          <a:lstStyle/>
          <a:p>
            <a:r>
              <a:rPr lang="fi-FI" dirty="0">
                <a:hlinkClick r:id="rId9"/>
              </a:rPr>
              <a:t>BER kierrätysjärjestelmä</a:t>
            </a:r>
            <a:endParaRPr lang="fi-FI" dirty="0"/>
          </a:p>
        </p:txBody>
      </p:sp>
      <p:sp>
        <p:nvSpPr>
          <p:cNvPr id="5" name="Tekstiruutu 4">
            <a:extLst>
              <a:ext uri="{FF2B5EF4-FFF2-40B4-BE49-F238E27FC236}">
                <a16:creationId xmlns:a16="http://schemas.microsoft.com/office/drawing/2014/main" id="{82531028-AB6F-8724-014A-D827C41B1447}"/>
              </a:ext>
            </a:extLst>
          </p:cNvPr>
          <p:cNvSpPr txBox="1"/>
          <p:nvPr/>
        </p:nvSpPr>
        <p:spPr>
          <a:xfrm>
            <a:off x="8090504" y="1626347"/>
            <a:ext cx="2279791" cy="369332"/>
          </a:xfrm>
          <a:prstGeom prst="rect">
            <a:avLst/>
          </a:prstGeom>
          <a:noFill/>
        </p:spPr>
        <p:txBody>
          <a:bodyPr wrap="none" rtlCol="0">
            <a:spAutoFit/>
          </a:bodyPr>
          <a:lstStyle/>
          <a:p>
            <a:r>
              <a:rPr lang="fi-FI" dirty="0"/>
              <a:t>Neuvolajärjestelmä</a:t>
            </a:r>
          </a:p>
        </p:txBody>
      </p:sp>
      <p:sp>
        <p:nvSpPr>
          <p:cNvPr id="6" name="Tekstiruutu 5">
            <a:extLst>
              <a:ext uri="{FF2B5EF4-FFF2-40B4-BE49-F238E27FC236}">
                <a16:creationId xmlns:a16="http://schemas.microsoft.com/office/drawing/2014/main" id="{BF474271-412D-FD56-6C1D-06DDC6972A81}"/>
              </a:ext>
            </a:extLst>
          </p:cNvPr>
          <p:cNvSpPr txBox="1"/>
          <p:nvPr/>
        </p:nvSpPr>
        <p:spPr>
          <a:xfrm>
            <a:off x="3746500" y="4403309"/>
            <a:ext cx="1518364" cy="369332"/>
          </a:xfrm>
          <a:prstGeom prst="rect">
            <a:avLst/>
          </a:prstGeom>
          <a:noFill/>
        </p:spPr>
        <p:txBody>
          <a:bodyPr wrap="none" rtlCol="0">
            <a:spAutoFit/>
          </a:bodyPr>
          <a:lstStyle/>
          <a:p>
            <a:r>
              <a:rPr lang="fi-FI" dirty="0">
                <a:hlinkClick r:id="rId10"/>
              </a:rPr>
              <a:t>Siivouspäivä</a:t>
            </a:r>
            <a:endParaRPr lang="fi-FI" dirty="0"/>
          </a:p>
        </p:txBody>
      </p:sp>
      <p:sp>
        <p:nvSpPr>
          <p:cNvPr id="7" name="Tekstiruutu 6">
            <a:extLst>
              <a:ext uri="{FF2B5EF4-FFF2-40B4-BE49-F238E27FC236}">
                <a16:creationId xmlns:a16="http://schemas.microsoft.com/office/drawing/2014/main" id="{09BACEBD-DE81-1AEA-7424-3F2D0FCDD2C4}"/>
              </a:ext>
            </a:extLst>
          </p:cNvPr>
          <p:cNvSpPr txBox="1"/>
          <p:nvPr/>
        </p:nvSpPr>
        <p:spPr>
          <a:xfrm>
            <a:off x="7393758" y="4512801"/>
            <a:ext cx="1664238" cy="369332"/>
          </a:xfrm>
          <a:prstGeom prst="rect">
            <a:avLst/>
          </a:prstGeom>
          <a:noFill/>
        </p:spPr>
        <p:txBody>
          <a:bodyPr wrap="none" rtlCol="0">
            <a:spAutoFit/>
          </a:bodyPr>
          <a:lstStyle/>
          <a:p>
            <a:r>
              <a:rPr lang="fi-FI" dirty="0"/>
              <a:t>Äitiyspakkaus</a:t>
            </a:r>
          </a:p>
        </p:txBody>
      </p:sp>
    </p:spTree>
    <p:extLst>
      <p:ext uri="{BB962C8B-B14F-4D97-AF65-F5344CB8AC3E}">
        <p14:creationId xmlns:p14="http://schemas.microsoft.com/office/powerpoint/2010/main" val="17150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Kuvan paikkamerkki 9" descr="Kuva, joka sisältää kohteen tietokone, kannettava tietokone, henkilö, sisä-&#10;&#10;Kuvaus luotu automaattisesti">
            <a:extLst>
              <a:ext uri="{FF2B5EF4-FFF2-40B4-BE49-F238E27FC236}">
                <a16:creationId xmlns:a16="http://schemas.microsoft.com/office/drawing/2014/main" id="{911ACDBD-0FCB-171B-4443-28CF51526450}"/>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a:fillRect/>
          </a:stretch>
        </p:blipFill>
        <p:spPr/>
      </p:pic>
      <p:sp>
        <p:nvSpPr>
          <p:cNvPr id="7" name="Otsikko 6">
            <a:extLst>
              <a:ext uri="{FF2B5EF4-FFF2-40B4-BE49-F238E27FC236}">
                <a16:creationId xmlns:a16="http://schemas.microsoft.com/office/drawing/2014/main" id="{5B5636A1-6A06-456B-9940-93ABEFD24971}"/>
              </a:ext>
            </a:extLst>
          </p:cNvPr>
          <p:cNvSpPr>
            <a:spLocks noGrp="1"/>
          </p:cNvSpPr>
          <p:nvPr>
            <p:ph type="title"/>
          </p:nvPr>
        </p:nvSpPr>
        <p:spPr/>
        <p:txBody>
          <a:bodyPr/>
          <a:lstStyle/>
          <a:p>
            <a:r>
              <a:rPr lang="fi-FI">
                <a:latin typeface="Noto Sans"/>
                <a:ea typeface="Noto Sans"/>
                <a:cs typeface="Noto Sans"/>
              </a:rPr>
              <a:t>Innovaatioiden riskit</a:t>
            </a:r>
            <a:endParaRPr lang="fi-FI" dirty="0"/>
          </a:p>
        </p:txBody>
      </p:sp>
      <p:sp>
        <p:nvSpPr>
          <p:cNvPr id="3" name="Sisällön paikkamerkki 2">
            <a:extLst>
              <a:ext uri="{FF2B5EF4-FFF2-40B4-BE49-F238E27FC236}">
                <a16:creationId xmlns:a16="http://schemas.microsoft.com/office/drawing/2014/main" id="{1E58D335-B912-0DC0-FA28-691285E047CF}"/>
              </a:ext>
            </a:extLst>
          </p:cNvPr>
          <p:cNvSpPr>
            <a:spLocks noGrp="1"/>
          </p:cNvSpPr>
          <p:nvPr>
            <p:ph idx="1"/>
          </p:nvPr>
        </p:nvSpPr>
        <p:spPr/>
        <p:txBody>
          <a:bodyPr vert="horz" lIns="91440" tIns="45720" rIns="91440" bIns="45720" rtlCol="0" anchor="t">
            <a:normAutofit/>
          </a:bodyPr>
          <a:lstStyle/>
          <a:p>
            <a:r>
              <a:rPr lang="fi-FI">
                <a:latin typeface="Noto Sans"/>
                <a:ea typeface="Noto Sans"/>
                <a:cs typeface="Noto Sans"/>
              </a:rPr>
              <a:t>Kaikki innovaatiot eivät ole automaattisesti hyviä tai vaikuttavia, siksi niitä kannattaa arvioida prosessin kaikissa vaiheissa.</a:t>
            </a:r>
            <a:endParaRPr lang="fi-FI" dirty="0"/>
          </a:p>
          <a:p>
            <a:pPr lvl="1">
              <a:buFont typeface="Courier New" panose="020B0604020202020204" pitchFamily="34" charset="0"/>
              <a:buChar char="o"/>
            </a:pPr>
            <a:r>
              <a:rPr lang="fi-FI">
                <a:latin typeface="Noto Sans"/>
                <a:ea typeface="Noto Sans"/>
                <a:cs typeface="Noto Sans"/>
              </a:rPr>
              <a:t>Joskus innovaatio voi aiheuttaa haittaa muualle (esim. </a:t>
            </a:r>
            <a:r>
              <a:rPr lang="fi-FI" i="1">
                <a:latin typeface="Noto Sans"/>
                <a:ea typeface="Noto Sans"/>
                <a:cs typeface="Noto Sans"/>
              </a:rPr>
              <a:t>Airbnb, sähköpotkulaudat</a:t>
            </a:r>
            <a:r>
              <a:rPr lang="fi-FI" dirty="0">
                <a:latin typeface="Noto Sans"/>
                <a:ea typeface="Noto Sans"/>
                <a:cs typeface="Noto Sans"/>
              </a:rPr>
              <a:t>)</a:t>
            </a:r>
            <a:endParaRPr lang="fi-FI"/>
          </a:p>
          <a:p>
            <a:pPr marL="0" indent="0">
              <a:buNone/>
            </a:pPr>
            <a:endParaRPr lang="fi-FI" dirty="0"/>
          </a:p>
        </p:txBody>
      </p:sp>
    </p:spTree>
    <p:extLst>
      <p:ext uri="{BB962C8B-B14F-4D97-AF65-F5344CB8AC3E}">
        <p14:creationId xmlns:p14="http://schemas.microsoft.com/office/powerpoint/2010/main" val="2133832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B8FD-C8CE-636A-0815-AD33B7522CF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31B5EAB-5BE2-56B1-4F4B-86F434DE89CB}"/>
              </a:ext>
            </a:extLst>
          </p:cNvPr>
          <p:cNvSpPr>
            <a:spLocks noGrp="1"/>
          </p:cNvSpPr>
          <p:nvPr>
            <p:ph type="ctrTitle"/>
          </p:nvPr>
        </p:nvSpPr>
        <p:spPr>
          <a:xfrm>
            <a:off x="1458000" y="1733352"/>
            <a:ext cx="9144000" cy="2262257"/>
          </a:xfrm>
        </p:spPr>
        <p:txBody>
          <a:bodyPr>
            <a:normAutofit fontScale="90000"/>
          </a:bodyPr>
          <a:lstStyle/>
          <a:p>
            <a:r>
              <a:rPr lang="fi-FI" sz="4400" dirty="0"/>
              <a:t>Yhteiskunnallisten innovaatioiden tavoitteena on usein ratkaista merkittäviä yhteiskunnallisia haasteita ja edistää ihmisten tai ympäristön hyvinvointia.</a:t>
            </a:r>
          </a:p>
        </p:txBody>
      </p:sp>
      <p:sp>
        <p:nvSpPr>
          <p:cNvPr id="6" name="Tekstiruutu 5">
            <a:extLst>
              <a:ext uri="{FF2B5EF4-FFF2-40B4-BE49-F238E27FC236}">
                <a16:creationId xmlns:a16="http://schemas.microsoft.com/office/drawing/2014/main" id="{BE75FEA4-EBF7-35A2-E732-D5357A0E4C60}"/>
              </a:ext>
            </a:extLst>
          </p:cNvPr>
          <p:cNvSpPr txBox="1"/>
          <p:nvPr/>
        </p:nvSpPr>
        <p:spPr>
          <a:xfrm>
            <a:off x="1739093" y="4298135"/>
            <a:ext cx="8581814"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1" u="none" strike="noStrike" kern="1200" cap="none" spc="0" normalizeH="0" baseline="0" noProof="0" dirty="0">
                <a:ln>
                  <a:noFill/>
                </a:ln>
                <a:solidFill>
                  <a:srgbClr val="008000"/>
                </a:solidFill>
                <a:effectLst/>
                <a:uLnTx/>
                <a:uFillTx/>
                <a:latin typeface="Noto Sans"/>
                <a:ea typeface="+mn-ea"/>
                <a:cs typeface="+mn-cs"/>
              </a:rPr>
              <a:t>Yhteiskunnalliset haasteet liittyvät esimerkiksi seuraaviin aiheisiin:</a:t>
            </a:r>
            <a:br>
              <a:rPr kumimoji="0" lang="fi-FI" sz="2000" b="0" i="1" u="none" strike="noStrike" kern="1200" cap="none" spc="0" normalizeH="0" baseline="0" noProof="0" dirty="0">
                <a:ln>
                  <a:noFill/>
                </a:ln>
                <a:solidFill>
                  <a:srgbClr val="008000"/>
                </a:solidFill>
                <a:effectLst/>
                <a:uLnTx/>
                <a:uFillTx/>
                <a:latin typeface="Noto Sans"/>
                <a:ea typeface="+mn-ea"/>
                <a:cs typeface="+mn-cs"/>
              </a:rPr>
            </a:br>
            <a:r>
              <a:rPr kumimoji="0" lang="fi-FI" sz="2000" b="0" i="1" u="none" strike="noStrike" kern="1200" cap="none" spc="0" normalizeH="0" baseline="0" noProof="0" dirty="0">
                <a:ln>
                  <a:noFill/>
                </a:ln>
                <a:solidFill>
                  <a:srgbClr val="008000"/>
                </a:solidFill>
                <a:effectLst/>
                <a:uLnTx/>
                <a:uFillTx/>
                <a:latin typeface="Noto Sans"/>
                <a:ea typeface="+mn-ea"/>
                <a:cs typeface="+mn-cs"/>
              </a:rPr>
              <a:t> syrjäytyminen, yksinäisyys, päihde- ja mielenterveysongelmat, työllisyys, kiertotalous, turvallisuus, ympäristö, ruokajärjestelmät, kaupunkien kehittäminen, osallisuus jne.</a:t>
            </a:r>
          </a:p>
        </p:txBody>
      </p:sp>
    </p:spTree>
    <p:extLst>
      <p:ext uri="{BB962C8B-B14F-4D97-AF65-F5344CB8AC3E}">
        <p14:creationId xmlns:p14="http://schemas.microsoft.com/office/powerpoint/2010/main" val="398603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8444E43-8238-0CC6-B850-CA96635A5DA4}"/>
              </a:ext>
            </a:extLst>
          </p:cNvPr>
          <p:cNvSpPr>
            <a:spLocks noGrp="1"/>
          </p:cNvSpPr>
          <p:nvPr>
            <p:ph type="ctrTitle"/>
          </p:nvPr>
        </p:nvSpPr>
        <p:spPr>
          <a:xfrm>
            <a:off x="1523999" y="2811144"/>
            <a:ext cx="9144000" cy="829425"/>
          </a:xfrm>
        </p:spPr>
        <p:txBody>
          <a:bodyPr>
            <a:normAutofit fontScale="90000"/>
          </a:bodyPr>
          <a:lstStyle/>
          <a:p>
            <a:r>
              <a:rPr lang="fi-FI" b="1" dirty="0"/>
              <a:t>Yhteiskunnallisia innovaatioita voivat kehittää vain asiantuntijat, </a:t>
            </a:r>
            <a:br>
              <a:rPr lang="fi-FI" b="1" dirty="0"/>
            </a:br>
            <a:r>
              <a:rPr lang="fi-FI" b="1" dirty="0"/>
              <a:t>joilla on pitkä koulutus ja kokemus alalta.</a:t>
            </a:r>
            <a:endParaRPr lang="fi-FI" dirty="0"/>
          </a:p>
        </p:txBody>
      </p:sp>
      <p:sp>
        <p:nvSpPr>
          <p:cNvPr id="3" name="Alaotsikko 2">
            <a:extLst>
              <a:ext uri="{FF2B5EF4-FFF2-40B4-BE49-F238E27FC236}">
                <a16:creationId xmlns:a16="http://schemas.microsoft.com/office/drawing/2014/main" id="{6117FD2A-45C7-8873-0512-F0CFA039F9AD}"/>
              </a:ext>
            </a:extLst>
          </p:cNvPr>
          <p:cNvSpPr>
            <a:spLocks noGrp="1"/>
          </p:cNvSpPr>
          <p:nvPr>
            <p:ph type="subTitle" idx="1"/>
          </p:nvPr>
        </p:nvSpPr>
        <p:spPr>
          <a:xfrm>
            <a:off x="1458001" y="4034702"/>
            <a:ext cx="9405942" cy="1881964"/>
          </a:xfrm>
        </p:spPr>
        <p:txBody>
          <a:bodyPr>
            <a:normAutofit lnSpcReduction="10000"/>
          </a:bodyPr>
          <a:lstStyle/>
          <a:p>
            <a:r>
              <a:rPr lang="fi-FI" sz="2400" i="1" dirty="0">
                <a:solidFill>
                  <a:srgbClr val="C40206"/>
                </a:solidFill>
              </a:rPr>
              <a:t>Monet yhteiskunnalliset innovaatiot syntyvät arjen ongelmien ratkaisuyrityksistä. Kehittämisessä olisi hyvä olla mukana </a:t>
            </a:r>
            <a:r>
              <a:rPr lang="fi-FI" sz="2400" b="1" i="1" dirty="0">
                <a:solidFill>
                  <a:srgbClr val="C40206"/>
                </a:solidFill>
              </a:rPr>
              <a:t>kansalaisia, järjestöjä, yrityksiä, tutkijoita ja viranomaisia</a:t>
            </a:r>
            <a:r>
              <a:rPr lang="fi-FI" sz="2400" i="1" dirty="0">
                <a:solidFill>
                  <a:srgbClr val="C40206"/>
                </a:solidFill>
              </a:rPr>
              <a:t>. </a:t>
            </a:r>
            <a:br>
              <a:rPr lang="fi-FI" sz="2400" i="1" dirty="0">
                <a:solidFill>
                  <a:srgbClr val="C40206"/>
                </a:solidFill>
              </a:rPr>
            </a:br>
            <a:r>
              <a:rPr lang="fi-FI" sz="2400" i="1" dirty="0">
                <a:solidFill>
                  <a:srgbClr val="C40206"/>
                </a:solidFill>
              </a:rPr>
              <a:t>Yhteiskunnallisten innovaatioiden kehittäminen ei ole sidottu myöskään tiettyyn toimi- tai ammattialaan.</a:t>
            </a:r>
          </a:p>
        </p:txBody>
      </p:sp>
    </p:spTree>
    <p:extLst>
      <p:ext uri="{BB962C8B-B14F-4D97-AF65-F5344CB8AC3E}">
        <p14:creationId xmlns:p14="http://schemas.microsoft.com/office/powerpoint/2010/main" val="8567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48251-8E9C-898D-3CDC-A4D2A97EEA1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C5F2C11-F840-AC7D-B6A5-EC449F774071}"/>
              </a:ext>
            </a:extLst>
          </p:cNvPr>
          <p:cNvSpPr>
            <a:spLocks noGrp="1"/>
          </p:cNvSpPr>
          <p:nvPr>
            <p:ph type="ctrTitle"/>
          </p:nvPr>
        </p:nvSpPr>
        <p:spPr>
          <a:xfrm>
            <a:off x="1522800" y="2690743"/>
            <a:ext cx="9144000" cy="829425"/>
          </a:xfrm>
        </p:spPr>
        <p:txBody>
          <a:bodyPr>
            <a:normAutofit fontScale="90000"/>
          </a:bodyPr>
          <a:lstStyle/>
          <a:p>
            <a:r>
              <a:rPr lang="fi-FI" sz="4400" b="1" dirty="0"/>
              <a:t>Yhteiskunnallinen innovaatio voi olla myös kaupallinen tuote, jota myydään markkinoilla.</a:t>
            </a:r>
            <a:endParaRPr lang="fi-FI" dirty="0"/>
          </a:p>
        </p:txBody>
      </p:sp>
      <p:sp>
        <p:nvSpPr>
          <p:cNvPr id="3" name="Alaotsikko 2">
            <a:extLst>
              <a:ext uri="{FF2B5EF4-FFF2-40B4-BE49-F238E27FC236}">
                <a16:creationId xmlns:a16="http://schemas.microsoft.com/office/drawing/2014/main" id="{F3E45F81-11E0-34D2-0B1E-1C578AC8518A}"/>
              </a:ext>
            </a:extLst>
          </p:cNvPr>
          <p:cNvSpPr>
            <a:spLocks noGrp="1"/>
          </p:cNvSpPr>
          <p:nvPr>
            <p:ph type="subTitle" idx="1"/>
          </p:nvPr>
        </p:nvSpPr>
        <p:spPr>
          <a:xfrm>
            <a:off x="1522800" y="3929742"/>
            <a:ext cx="9144000" cy="1817915"/>
          </a:xfrm>
        </p:spPr>
        <p:txBody>
          <a:bodyPr>
            <a:normAutofit fontScale="85000" lnSpcReduction="20000"/>
          </a:bodyPr>
          <a:lstStyle/>
          <a:p>
            <a:r>
              <a:rPr lang="fi-FI" i="1" dirty="0">
                <a:solidFill>
                  <a:srgbClr val="008000"/>
                </a:solidFill>
              </a:rPr>
              <a:t>Yhteiskunnallinen innovaatio voi olla myös kaupallistettu, esim. myytävä tuote tai palvelu.  </a:t>
            </a:r>
          </a:p>
          <a:p>
            <a:r>
              <a:rPr lang="fi-FI" i="1" dirty="0">
                <a:solidFill>
                  <a:srgbClr val="008000"/>
                </a:solidFill>
              </a:rPr>
              <a:t>Vaikka palvelu olisi rekisteröity tuotemerkiksi, niin sitä voidaan silti levittää maksutta. Rekisteröinnillä esim. varmistetaan toteuttamisen laatua ja tunnettuutta. </a:t>
            </a:r>
            <a:endParaRPr lang="fi-FI" sz="2800" dirty="0">
              <a:solidFill>
                <a:srgbClr val="008000"/>
              </a:solidFill>
            </a:endParaRPr>
          </a:p>
        </p:txBody>
      </p:sp>
    </p:spTree>
    <p:extLst>
      <p:ext uri="{BB962C8B-B14F-4D97-AF65-F5344CB8AC3E}">
        <p14:creationId xmlns:p14="http://schemas.microsoft.com/office/powerpoint/2010/main" val="428671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DF8B2-4B22-9B2B-EE02-306D3079585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32FBA04-28A5-3E4F-442F-37633ADBF664}"/>
              </a:ext>
            </a:extLst>
          </p:cNvPr>
          <p:cNvSpPr>
            <a:spLocks noGrp="1"/>
          </p:cNvSpPr>
          <p:nvPr>
            <p:ph type="ctrTitle"/>
          </p:nvPr>
        </p:nvSpPr>
        <p:spPr>
          <a:xfrm>
            <a:off x="1680043" y="2701629"/>
            <a:ext cx="8829514" cy="829425"/>
          </a:xfrm>
        </p:spPr>
        <p:txBody>
          <a:bodyPr>
            <a:normAutofit fontScale="90000"/>
          </a:bodyPr>
          <a:lstStyle/>
          <a:p>
            <a:r>
              <a:rPr lang="fi-FI" sz="4400" b="1" dirty="0"/>
              <a:t>Kun yhteiskunnallinen innovaatio on kehitetty, se pysyy muuttumattomana.</a:t>
            </a:r>
            <a:endParaRPr lang="fi-FI" sz="4400" dirty="0"/>
          </a:p>
        </p:txBody>
      </p:sp>
      <p:sp>
        <p:nvSpPr>
          <p:cNvPr id="3" name="Alaotsikko 2">
            <a:extLst>
              <a:ext uri="{FF2B5EF4-FFF2-40B4-BE49-F238E27FC236}">
                <a16:creationId xmlns:a16="http://schemas.microsoft.com/office/drawing/2014/main" id="{40D8C301-D8A4-57ED-B871-F55D1B1A9417}"/>
              </a:ext>
            </a:extLst>
          </p:cNvPr>
          <p:cNvSpPr>
            <a:spLocks noGrp="1"/>
          </p:cNvSpPr>
          <p:nvPr>
            <p:ph type="subTitle" idx="1"/>
          </p:nvPr>
        </p:nvSpPr>
        <p:spPr>
          <a:xfrm>
            <a:off x="1522800" y="4104498"/>
            <a:ext cx="9144000" cy="1632857"/>
          </a:xfrm>
        </p:spPr>
        <p:txBody>
          <a:bodyPr>
            <a:noAutofit/>
          </a:bodyPr>
          <a:lstStyle/>
          <a:p>
            <a:r>
              <a:rPr lang="fi-FI" sz="2400" i="1" dirty="0">
                <a:solidFill>
                  <a:srgbClr val="C40206"/>
                </a:solidFill>
              </a:rPr>
              <a:t>Päinvastoin, yhteiskunnalliset innovaatiot kehittyvät ja mukautuvat jatkuvasti toimintaympäristön muutoksiin.</a:t>
            </a:r>
          </a:p>
          <a:p>
            <a:r>
              <a:rPr lang="fi-FI" sz="2400" i="1" dirty="0">
                <a:solidFill>
                  <a:srgbClr val="C40206"/>
                </a:solidFill>
              </a:rPr>
              <a:t>Yhteiskunnallinen innovaatio voi olla myös jatkoa aiemmalle kehittämistyölle ja innovaatiolle.</a:t>
            </a:r>
            <a:endParaRPr lang="fi-FI" sz="2400" dirty="0">
              <a:solidFill>
                <a:srgbClr val="C40206"/>
              </a:solidFill>
            </a:endParaRPr>
          </a:p>
        </p:txBody>
      </p:sp>
    </p:spTree>
    <p:extLst>
      <p:ext uri="{BB962C8B-B14F-4D97-AF65-F5344CB8AC3E}">
        <p14:creationId xmlns:p14="http://schemas.microsoft.com/office/powerpoint/2010/main" val="137247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1B39F-027E-0B5B-2754-EA5926595ED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21EBAEB-B37C-3F83-1561-481A29D27672}"/>
              </a:ext>
            </a:extLst>
          </p:cNvPr>
          <p:cNvSpPr>
            <a:spLocks noGrp="1"/>
          </p:cNvSpPr>
          <p:nvPr>
            <p:ph type="ctrTitle"/>
          </p:nvPr>
        </p:nvSpPr>
        <p:spPr>
          <a:xfrm>
            <a:off x="1680043" y="2701629"/>
            <a:ext cx="8829514" cy="829425"/>
          </a:xfrm>
        </p:spPr>
        <p:txBody>
          <a:bodyPr>
            <a:normAutofit fontScale="90000"/>
          </a:bodyPr>
          <a:lstStyle/>
          <a:p>
            <a:r>
              <a:rPr lang="fi-FI" b="1" dirty="0"/>
              <a:t>Kaikki yhteiskunnalliset innovaatiot parantavat automaattisesti yhteiskuntaa.</a:t>
            </a:r>
            <a:endParaRPr lang="fi-FI" sz="4400" dirty="0"/>
          </a:p>
        </p:txBody>
      </p:sp>
      <p:sp>
        <p:nvSpPr>
          <p:cNvPr id="3" name="Alaotsikko 2">
            <a:extLst>
              <a:ext uri="{FF2B5EF4-FFF2-40B4-BE49-F238E27FC236}">
                <a16:creationId xmlns:a16="http://schemas.microsoft.com/office/drawing/2014/main" id="{49D010F1-1B32-229D-E085-911D63A8617F}"/>
              </a:ext>
            </a:extLst>
          </p:cNvPr>
          <p:cNvSpPr>
            <a:spLocks noGrp="1"/>
          </p:cNvSpPr>
          <p:nvPr>
            <p:ph type="subTitle" idx="1"/>
          </p:nvPr>
        </p:nvSpPr>
        <p:spPr>
          <a:xfrm>
            <a:off x="1522800" y="3859619"/>
            <a:ext cx="9144000" cy="2127524"/>
          </a:xfrm>
        </p:spPr>
        <p:txBody>
          <a:bodyPr>
            <a:normAutofit/>
          </a:bodyPr>
          <a:lstStyle/>
          <a:p>
            <a:r>
              <a:rPr lang="fi-FI" sz="2400" i="1" dirty="0">
                <a:solidFill>
                  <a:srgbClr val="C40206"/>
                </a:solidFill>
              </a:rPr>
              <a:t>Vaikka innovaation tavoitteena on </a:t>
            </a:r>
            <a:r>
              <a:rPr lang="fi-FI" sz="2400" b="1" i="1" dirty="0">
                <a:solidFill>
                  <a:srgbClr val="C40206"/>
                </a:solidFill>
              </a:rPr>
              <a:t>positiivinen muutos</a:t>
            </a:r>
            <a:r>
              <a:rPr lang="fi-FI" sz="2400" i="1" dirty="0">
                <a:solidFill>
                  <a:srgbClr val="C40206"/>
                </a:solidFill>
              </a:rPr>
              <a:t>, osa innovaatioista voi tuottaa odottamattomia </a:t>
            </a:r>
            <a:r>
              <a:rPr lang="fi-FI" sz="2400" b="1" i="1" dirty="0">
                <a:solidFill>
                  <a:srgbClr val="C40206"/>
                </a:solidFill>
              </a:rPr>
              <a:t>haittavaikutuksia</a:t>
            </a:r>
            <a:r>
              <a:rPr lang="fi-FI" sz="2400" i="1" dirty="0">
                <a:solidFill>
                  <a:srgbClr val="C40206"/>
                </a:solidFill>
              </a:rPr>
              <a:t> tai hyödyttää vain hyvin rajattua joukkoa ihmisiä. </a:t>
            </a:r>
          </a:p>
          <a:p>
            <a:r>
              <a:rPr lang="fi-FI" sz="2400" i="1" dirty="0">
                <a:solidFill>
                  <a:srgbClr val="C40206"/>
                </a:solidFill>
              </a:rPr>
              <a:t>Kehittämistyössä on hyvä myös tarkastella ratkaistiinko ongelma vai siirtyikö se vain toisaalle.</a:t>
            </a:r>
            <a:endParaRPr lang="fi-FI" sz="2400" dirty="0">
              <a:solidFill>
                <a:srgbClr val="C40206"/>
              </a:solidFill>
            </a:endParaRPr>
          </a:p>
        </p:txBody>
      </p:sp>
    </p:spTree>
    <p:extLst>
      <p:ext uri="{BB962C8B-B14F-4D97-AF65-F5344CB8AC3E}">
        <p14:creationId xmlns:p14="http://schemas.microsoft.com/office/powerpoint/2010/main" val="181072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ECDA5-DAFD-8DDB-0E96-C9EA233BF8B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4060638-93C5-4EAF-0770-EC8B916423DA}"/>
              </a:ext>
            </a:extLst>
          </p:cNvPr>
          <p:cNvSpPr>
            <a:spLocks noGrp="1"/>
          </p:cNvSpPr>
          <p:nvPr>
            <p:ph type="ctrTitle"/>
          </p:nvPr>
        </p:nvSpPr>
        <p:spPr>
          <a:xfrm>
            <a:off x="1377742" y="1555518"/>
            <a:ext cx="9144000" cy="2262257"/>
          </a:xfrm>
        </p:spPr>
        <p:txBody>
          <a:bodyPr>
            <a:noAutofit/>
          </a:bodyPr>
          <a:lstStyle/>
          <a:p>
            <a:r>
              <a:rPr lang="fi-FI" sz="3600" dirty="0"/>
              <a:t>Yhteiskunnallisten innovaatioiden vaikutus voi olla paikallinen, kansallinen tai jopa globaali riippuen siitä, miten ne leviävät ja skaalautuvat.</a:t>
            </a:r>
          </a:p>
        </p:txBody>
      </p:sp>
      <p:sp>
        <p:nvSpPr>
          <p:cNvPr id="3" name="Alaotsikko 2">
            <a:extLst>
              <a:ext uri="{FF2B5EF4-FFF2-40B4-BE49-F238E27FC236}">
                <a16:creationId xmlns:a16="http://schemas.microsoft.com/office/drawing/2014/main" id="{DA786BD7-C55E-F2D1-C9AB-032F621994BD}"/>
              </a:ext>
            </a:extLst>
          </p:cNvPr>
          <p:cNvSpPr>
            <a:spLocks noGrp="1"/>
          </p:cNvSpPr>
          <p:nvPr>
            <p:ph type="subTitle" idx="1"/>
          </p:nvPr>
        </p:nvSpPr>
        <p:spPr>
          <a:xfrm>
            <a:off x="1522800" y="4104498"/>
            <a:ext cx="9144000" cy="1632857"/>
          </a:xfrm>
        </p:spPr>
        <p:txBody>
          <a:bodyPr>
            <a:normAutofit fontScale="92500" lnSpcReduction="20000"/>
          </a:bodyPr>
          <a:lstStyle/>
          <a:p>
            <a:r>
              <a:rPr lang="fi-FI" sz="2800" i="1" dirty="0">
                <a:solidFill>
                  <a:srgbClr val="339966"/>
                </a:solidFill>
              </a:rPr>
              <a:t>Leviäminen vaatii aktiivista edistämistä, yhteistyötä ja joskus myös poliittisia päätöksiä tai lainsäädäntömuutoksia.</a:t>
            </a:r>
          </a:p>
          <a:p>
            <a:r>
              <a:rPr lang="fi-FI" i="1" dirty="0">
                <a:solidFill>
                  <a:srgbClr val="339966"/>
                </a:solidFill>
              </a:rPr>
              <a:t>Kehittämistyöhön kannattaa ottaa mukaan yhteistyökumppanit ja sidosryhmät jo varhaisessa vaiheessa. </a:t>
            </a:r>
            <a:endParaRPr lang="fi-FI" sz="2800" dirty="0">
              <a:solidFill>
                <a:srgbClr val="339966"/>
              </a:solidFill>
            </a:endParaRPr>
          </a:p>
        </p:txBody>
      </p:sp>
    </p:spTree>
    <p:extLst>
      <p:ext uri="{BB962C8B-B14F-4D97-AF65-F5344CB8AC3E}">
        <p14:creationId xmlns:p14="http://schemas.microsoft.com/office/powerpoint/2010/main" val="377940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7D20D-ACFB-38D4-B7AF-2055AF061BE6}"/>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3BBCCBD1-3954-C39C-1E94-D56DE0D0C4A3}"/>
              </a:ext>
            </a:extLst>
          </p:cNvPr>
          <p:cNvSpPr>
            <a:spLocks noGrp="1"/>
          </p:cNvSpPr>
          <p:nvPr>
            <p:ph type="ctrTitle"/>
          </p:nvPr>
        </p:nvSpPr>
        <p:spPr>
          <a:xfrm>
            <a:off x="1522800" y="843800"/>
            <a:ext cx="9144000" cy="829425"/>
          </a:xfrm>
        </p:spPr>
        <p:txBody>
          <a:bodyPr/>
          <a:lstStyle/>
          <a:p>
            <a:r>
              <a:rPr lang="fi-FI">
                <a:latin typeface="Noto Sans"/>
                <a:ea typeface="Noto Sans"/>
                <a:cs typeface="Noto Sans"/>
              </a:rPr>
              <a:t>Yhteiskunnallisia innovaatioita</a:t>
            </a:r>
            <a:endParaRPr lang="fi-FI"/>
          </a:p>
        </p:txBody>
      </p:sp>
      <p:sp>
        <p:nvSpPr>
          <p:cNvPr id="5" name="Alaotsikko 4">
            <a:extLst>
              <a:ext uri="{FF2B5EF4-FFF2-40B4-BE49-F238E27FC236}">
                <a16:creationId xmlns:a16="http://schemas.microsoft.com/office/drawing/2014/main" id="{CA493015-D54A-EE9D-43DB-73C94FBA335A}"/>
              </a:ext>
            </a:extLst>
          </p:cNvPr>
          <p:cNvSpPr>
            <a:spLocks noGrp="1"/>
          </p:cNvSpPr>
          <p:nvPr>
            <p:ph type="subTitle" idx="1"/>
          </p:nvPr>
        </p:nvSpPr>
        <p:spPr>
          <a:xfrm>
            <a:off x="1522800" y="2076450"/>
            <a:ext cx="10313580" cy="3816350"/>
          </a:xfrm>
        </p:spPr>
        <p:txBody>
          <a:bodyPr vert="horz" lIns="91440" tIns="45720" rIns="91440" bIns="45720" numCol="4" rtlCol="0" anchor="t">
            <a:noAutofit/>
          </a:bodyPr>
          <a:lstStyle/>
          <a:p>
            <a:r>
              <a:rPr lang="fi-FI" sz="2400" b="1">
                <a:latin typeface="Noto Sans"/>
                <a:ea typeface="Noto Sans"/>
                <a:cs typeface="Noto Sans"/>
              </a:rPr>
              <a:t>Panttipullo-</a:t>
            </a:r>
            <a:endParaRPr lang="fi-FI" sz="2400"/>
          </a:p>
          <a:p>
            <a:r>
              <a:rPr lang="fi-FI" sz="2400" b="1">
                <a:latin typeface="Noto Sans"/>
                <a:ea typeface="Noto Sans"/>
                <a:cs typeface="Noto Sans"/>
              </a:rPr>
              <a:t>järjestelmä</a:t>
            </a:r>
            <a:endParaRPr lang="fi-FI" sz="2400"/>
          </a:p>
          <a:p>
            <a:r>
              <a:rPr lang="fi-FI" sz="2400" b="1">
                <a:latin typeface="Noto Sans"/>
                <a:ea typeface="Noto Sans"/>
                <a:cs typeface="Noto Sans"/>
              </a:rPr>
              <a:t>Kouluruokailu</a:t>
            </a:r>
            <a:endParaRPr lang="fi-FI" sz="2400"/>
          </a:p>
          <a:p>
            <a:r>
              <a:rPr lang="fi-FI" sz="2400" b="1">
                <a:latin typeface="Noto Sans"/>
                <a:ea typeface="Noto Sans"/>
                <a:cs typeface="Noto Sans"/>
              </a:rPr>
              <a:t>Kirjasto</a:t>
            </a:r>
            <a:endParaRPr lang="fi-FI" sz="2400"/>
          </a:p>
          <a:p>
            <a:r>
              <a:rPr lang="fi-FI" sz="2400" b="1">
                <a:latin typeface="Noto Sans"/>
                <a:ea typeface="Noto Sans"/>
                <a:cs typeface="Noto Sans"/>
              </a:rPr>
              <a:t>Joukko-</a:t>
            </a:r>
            <a:endParaRPr lang="fi-FI" sz="2400"/>
          </a:p>
          <a:p>
            <a:r>
              <a:rPr lang="fi-FI" sz="2400" b="1">
                <a:latin typeface="Noto Sans"/>
                <a:ea typeface="Noto Sans"/>
                <a:cs typeface="Noto Sans"/>
              </a:rPr>
              <a:t>liikenne</a:t>
            </a:r>
            <a:endParaRPr lang="fi-FI" sz="2400"/>
          </a:p>
          <a:p>
            <a:r>
              <a:rPr lang="fi-FI" sz="2400" b="1">
                <a:latin typeface="Noto Sans"/>
                <a:ea typeface="Noto Sans"/>
                <a:cs typeface="Noto Sans"/>
              </a:rPr>
              <a:t>Äitiyspakkaus</a:t>
            </a:r>
            <a:endParaRPr lang="fi-FI" sz="2400"/>
          </a:p>
          <a:p>
            <a:r>
              <a:rPr lang="fi-FI" sz="2400" b="1">
                <a:latin typeface="Noto Sans"/>
                <a:ea typeface="Noto Sans"/>
                <a:cs typeface="Noto Sans"/>
              </a:rPr>
              <a:t>Neuvola-</a:t>
            </a:r>
            <a:endParaRPr lang="fi-FI" sz="2400"/>
          </a:p>
          <a:p>
            <a:r>
              <a:rPr lang="fi-FI" sz="2400" b="1">
                <a:latin typeface="Noto Sans"/>
                <a:ea typeface="Noto Sans"/>
                <a:cs typeface="Noto Sans"/>
              </a:rPr>
              <a:t>järjestelmä</a:t>
            </a:r>
            <a:endParaRPr lang="fi-FI" sz="2400"/>
          </a:p>
          <a:p>
            <a:r>
              <a:rPr lang="fi-FI" sz="2400" b="1">
                <a:latin typeface="Noto Sans"/>
                <a:ea typeface="Noto Sans"/>
                <a:cs typeface="Noto Sans"/>
              </a:rPr>
              <a:t>Harrastamisen</a:t>
            </a:r>
            <a:endParaRPr lang="fi-FI" sz="2400" dirty="0"/>
          </a:p>
          <a:p>
            <a:r>
              <a:rPr lang="fi-FI" sz="2400" b="1">
                <a:latin typeface="Noto Sans"/>
                <a:ea typeface="Noto Sans"/>
                <a:cs typeface="Noto Sans"/>
              </a:rPr>
              <a:t>Suomen </a:t>
            </a:r>
            <a:r>
              <a:rPr lang="fi-FI" sz="2400" b="1" dirty="0">
                <a:latin typeface="Noto Sans"/>
                <a:ea typeface="Noto Sans"/>
                <a:cs typeface="Noto Sans"/>
              </a:rPr>
              <a:t>malli</a:t>
            </a:r>
            <a:endParaRPr lang="fi-FI" sz="2400"/>
          </a:p>
          <a:p>
            <a:r>
              <a:rPr lang="fi-FI" sz="2400" b="1">
                <a:latin typeface="Noto Sans"/>
                <a:ea typeface="Noto Sans"/>
                <a:cs typeface="Noto Sans"/>
              </a:rPr>
              <a:t>Sekasin-chat</a:t>
            </a:r>
            <a:endParaRPr lang="fi-FI" sz="2400"/>
          </a:p>
          <a:p>
            <a:r>
              <a:rPr lang="fi-FI" sz="2400" b="1">
                <a:latin typeface="Noto Sans"/>
                <a:ea typeface="Noto Sans"/>
                <a:cs typeface="Noto Sans"/>
              </a:rPr>
              <a:t>Siivouspäivä</a:t>
            </a:r>
          </a:p>
          <a:p>
            <a:r>
              <a:rPr lang="fi-FI" sz="2400" b="1">
                <a:latin typeface="Noto Sans"/>
                <a:ea typeface="Noto Sans"/>
                <a:cs typeface="Noto Sans"/>
              </a:rPr>
              <a:t>Zekki.fi</a:t>
            </a:r>
          </a:p>
          <a:p>
            <a:r>
              <a:rPr lang="fi-FI" sz="2400" b="1">
                <a:latin typeface="Noto Sans"/>
                <a:ea typeface="Noto Sans"/>
                <a:cs typeface="Noto Sans"/>
              </a:rPr>
              <a:t>BER ruokajäte-</a:t>
            </a:r>
          </a:p>
          <a:p>
            <a:r>
              <a:rPr lang="fi-FI" sz="2400" b="1">
                <a:latin typeface="Noto Sans"/>
                <a:ea typeface="Noto Sans"/>
                <a:cs typeface="Noto Sans"/>
              </a:rPr>
              <a:t>järjestelmä</a:t>
            </a:r>
            <a:endParaRPr lang="fi-FI"/>
          </a:p>
          <a:p>
            <a:r>
              <a:rPr lang="fi-FI" sz="2400" b="1">
                <a:latin typeface="Noto Sans"/>
                <a:ea typeface="Noto Sans"/>
                <a:cs typeface="Noto Sans"/>
              </a:rPr>
              <a:t>Liizi.fi -vuokraamo</a:t>
            </a:r>
          </a:p>
          <a:p>
            <a:r>
              <a:rPr lang="fi-FI" sz="2400" b="1">
                <a:latin typeface="Noto Sans"/>
                <a:ea typeface="Noto Sans"/>
                <a:cs typeface="Noto Sans"/>
              </a:rPr>
              <a:t>Icehearts –toiminta</a:t>
            </a:r>
            <a:endParaRPr lang="fi-FI" sz="2400"/>
          </a:p>
        </p:txBody>
      </p:sp>
    </p:spTree>
    <p:extLst>
      <p:ext uri="{BB962C8B-B14F-4D97-AF65-F5344CB8AC3E}">
        <p14:creationId xmlns:p14="http://schemas.microsoft.com/office/powerpoint/2010/main" val="34531603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media 5" descr="Mikä Commu on? Lataa uusi auttamisen tori!">
            <a:hlinkClick r:id="" action="ppaction://media"/>
            <a:extLst>
              <a:ext uri="{FF2B5EF4-FFF2-40B4-BE49-F238E27FC236}">
                <a16:creationId xmlns:a16="http://schemas.microsoft.com/office/drawing/2014/main" id="{0703CA05-6672-238C-9255-1FD99F30EFC0}"/>
              </a:ext>
            </a:extLst>
          </p:cNvPr>
          <p:cNvPicPr>
            <a:picLocks noGrp="1" noRot="1" noChangeAspect="1"/>
          </p:cNvPicPr>
          <p:nvPr>
            <p:ph idx="1"/>
            <a:videoFile r:link="rId1"/>
          </p:nvPr>
        </p:nvPicPr>
        <p:blipFill>
          <a:blip r:embed="rId4"/>
          <a:srcRect t="442"/>
          <a:stretch>
            <a:fillRect/>
          </a:stretch>
        </p:blipFill>
        <p:spPr>
          <a:xfrm>
            <a:off x="20" y="10"/>
            <a:ext cx="12191980" cy="6857990"/>
          </a:xfrm>
          <a:prstGeom prst="rect">
            <a:avLst/>
          </a:prstGeom>
          <a:noFill/>
        </p:spPr>
      </p:pic>
      <p:sp>
        <p:nvSpPr>
          <p:cNvPr id="2" name="Dian numeron paikkamerkki 1" hidden="1">
            <a:extLst>
              <a:ext uri="{FF2B5EF4-FFF2-40B4-BE49-F238E27FC236}">
                <a16:creationId xmlns:a16="http://schemas.microsoft.com/office/drawing/2014/main" id="{48E3E1A3-7756-F361-4447-DC6DF30AA1B4}"/>
              </a:ext>
            </a:extLst>
          </p:cNvPr>
          <p:cNvSpPr>
            <a:spLocks noGrp="1"/>
          </p:cNvSpPr>
          <p:nvPr>
            <p:ph type="sldNum" sz="quarter" idx="12"/>
          </p:nvPr>
        </p:nvSpPr>
        <p:spPr/>
        <p:txBody>
          <a:bodyPr/>
          <a:lstStyle/>
          <a:p>
            <a:pPr>
              <a:spcAft>
                <a:spcPts val="600"/>
              </a:spcAft>
            </a:pPr>
            <a:fld id="{4CAD2DE5-D84C-BE4C-ADEE-42D079BC136F}" type="slidenum">
              <a:rPr lang="fi-FI" smtClean="0"/>
              <a:pPr>
                <a:spcAft>
                  <a:spcPts val="600"/>
                </a:spcAft>
              </a:pPr>
              <a:t>37</a:t>
            </a:fld>
            <a:endParaRPr lang="fi-FI"/>
          </a:p>
        </p:txBody>
      </p:sp>
    </p:spTree>
    <p:extLst>
      <p:ext uri="{BB962C8B-B14F-4D97-AF65-F5344CB8AC3E}">
        <p14:creationId xmlns:p14="http://schemas.microsoft.com/office/powerpoint/2010/main" val="953145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888A5-80B4-9255-408B-CD835C456E2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4D7AB61-2C8E-8793-CEF2-B4DACABBE502}"/>
              </a:ext>
            </a:extLst>
          </p:cNvPr>
          <p:cNvSpPr>
            <a:spLocks noGrp="1"/>
          </p:cNvSpPr>
          <p:nvPr>
            <p:ph type="title"/>
          </p:nvPr>
        </p:nvSpPr>
        <p:spPr>
          <a:xfrm>
            <a:off x="778476" y="1754026"/>
            <a:ext cx="10635048" cy="2337375"/>
          </a:xfrm>
        </p:spPr>
        <p:txBody>
          <a:bodyPr>
            <a:noAutofit/>
          </a:bodyPr>
          <a:lstStyle/>
          <a:p>
            <a:pPr algn="ctr"/>
            <a:r>
              <a:rPr lang="fi-FI" sz="4800">
                <a:latin typeface="Noto Sans"/>
                <a:ea typeface="Noto Sans"/>
                <a:cs typeface="Noto Sans"/>
              </a:rPr>
              <a:t>Oppitunti 4:</a:t>
            </a:r>
            <a:br>
              <a:rPr lang="fi-FI" sz="4800" dirty="0">
                <a:latin typeface="Noto Sans"/>
                <a:ea typeface="Noto Sans"/>
                <a:cs typeface="Noto Sans"/>
              </a:rPr>
            </a:br>
            <a:r>
              <a:rPr lang="fi-FI" sz="4800">
                <a:latin typeface="Noto Sans"/>
                <a:ea typeface="Noto Sans"/>
                <a:cs typeface="Noto Sans"/>
              </a:rPr>
              <a:t>Yhteiskunnallinen yritysidea</a:t>
            </a:r>
            <a:endParaRPr lang="fi-FI" sz="4000"/>
          </a:p>
        </p:txBody>
      </p:sp>
    </p:spTree>
    <p:extLst>
      <p:ext uri="{BB962C8B-B14F-4D97-AF65-F5344CB8AC3E}">
        <p14:creationId xmlns:p14="http://schemas.microsoft.com/office/powerpoint/2010/main" val="7905107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media 2" descr="Miksi perustaa yhteiskunnallinen yritys?">
            <a:hlinkClick r:id="" action="ppaction://media"/>
            <a:extLst>
              <a:ext uri="{FF2B5EF4-FFF2-40B4-BE49-F238E27FC236}">
                <a16:creationId xmlns:a16="http://schemas.microsoft.com/office/drawing/2014/main" id="{4CD871DC-A84E-E646-B932-3C5077DAC714}"/>
              </a:ext>
            </a:extLst>
          </p:cNvPr>
          <p:cNvPicPr>
            <a:picLocks noRot="1" noChangeAspect="1"/>
          </p:cNvPicPr>
          <p:nvPr>
            <a:videoFile r:link="rId1"/>
          </p:nvPr>
        </p:nvPicPr>
        <p:blipFill>
          <a:blip r:embed="rId4"/>
          <a:srcRect t="442"/>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425515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E9FD731D-2C21-3919-76F8-C4A6958392BF}"/>
              </a:ext>
            </a:extLst>
          </p:cNvPr>
          <p:cNvSpPr>
            <a:spLocks noGrp="1"/>
          </p:cNvSpPr>
          <p:nvPr>
            <p:ph type="sldNum" sz="quarter" idx="12"/>
          </p:nvPr>
        </p:nvSpPr>
        <p:spPr>
          <a:xfrm>
            <a:off x="9230400" y="6310800"/>
            <a:ext cx="2743200" cy="365125"/>
          </a:xfrm>
        </p:spPr>
        <p:txBody>
          <a:bodyPr anchor="ctr">
            <a:normAutofit/>
          </a:bodyPr>
          <a:lstStyle/>
          <a:p>
            <a:pPr>
              <a:spcAft>
                <a:spcPts val="600"/>
              </a:spcAft>
            </a:pPr>
            <a:fld id="{4CAD2DE5-D84C-BE4C-ADEE-42D079BC136F}" type="slidenum">
              <a:rPr lang="fi-FI" smtClean="0"/>
              <a:pPr>
                <a:spcAft>
                  <a:spcPts val="600"/>
                </a:spcAft>
              </a:pPr>
              <a:t>40</a:t>
            </a:fld>
            <a:endParaRPr lang="fi-FI"/>
          </a:p>
        </p:txBody>
      </p:sp>
      <p:sp>
        <p:nvSpPr>
          <p:cNvPr id="4" name="Otsikko 3">
            <a:extLst>
              <a:ext uri="{FF2B5EF4-FFF2-40B4-BE49-F238E27FC236}">
                <a16:creationId xmlns:a16="http://schemas.microsoft.com/office/drawing/2014/main" id="{6CE96A5A-4177-E623-9E8C-C7EEC197A797}"/>
              </a:ext>
            </a:extLst>
          </p:cNvPr>
          <p:cNvSpPr>
            <a:spLocks noGrp="1"/>
          </p:cNvSpPr>
          <p:nvPr>
            <p:ph type="title"/>
          </p:nvPr>
        </p:nvSpPr>
        <p:spPr>
          <a:xfrm>
            <a:off x="3954161" y="863222"/>
            <a:ext cx="7494373" cy="1546345"/>
          </a:xfrm>
        </p:spPr>
        <p:txBody>
          <a:bodyPr anchor="ctr">
            <a:normAutofit/>
          </a:bodyPr>
          <a:lstStyle/>
          <a:p>
            <a:r>
              <a:rPr lang="fi-FI"/>
              <a:t>Tunnista ongelma!</a:t>
            </a:r>
            <a:endParaRPr lang="fi-FI" dirty="0"/>
          </a:p>
        </p:txBody>
      </p:sp>
      <p:sp>
        <p:nvSpPr>
          <p:cNvPr id="5" name="Sisällön paikkamerkki 4">
            <a:extLst>
              <a:ext uri="{FF2B5EF4-FFF2-40B4-BE49-F238E27FC236}">
                <a16:creationId xmlns:a16="http://schemas.microsoft.com/office/drawing/2014/main" id="{58466935-A72F-1BEE-F3E8-8FC31E7EF1CD}"/>
              </a:ext>
            </a:extLst>
          </p:cNvPr>
          <p:cNvSpPr>
            <a:spLocks noGrp="1"/>
          </p:cNvSpPr>
          <p:nvPr>
            <p:ph idx="1"/>
          </p:nvPr>
        </p:nvSpPr>
        <p:spPr>
          <a:xfrm>
            <a:off x="3954162" y="2409568"/>
            <a:ext cx="7494372" cy="3497765"/>
          </a:xfrm>
        </p:spPr>
        <p:txBody>
          <a:bodyPr vert="horz" lIns="91440" tIns="45720" rIns="91440" bIns="45720" rtlCol="0" anchor="t">
            <a:normAutofit/>
          </a:bodyPr>
          <a:lstStyle/>
          <a:p>
            <a:r>
              <a:rPr lang="fi-FI"/>
              <a:t>Mitä yhteiskunnallisia tai ympäristöön liittyviä ongelmia tai haasteita näet omassa tai läheistesi elämässä tai laajemmin yhteiskunnassa?</a:t>
            </a:r>
            <a:endParaRPr lang="en-US"/>
          </a:p>
          <a:p>
            <a:pPr lvl="1"/>
            <a:r>
              <a:rPr lang="fi-FI" sz="2400"/>
              <a:t>Esim. Roskaaminen, koulukiusaaminen, sähköpotkulautojen jättäminen keskelle katua...</a:t>
            </a:r>
            <a:endParaRPr lang="en-US" sz="2400"/>
          </a:p>
          <a:p>
            <a:endParaRPr lang="fi-FI" dirty="0"/>
          </a:p>
        </p:txBody>
      </p:sp>
    </p:spTree>
    <p:extLst>
      <p:ext uri="{BB962C8B-B14F-4D97-AF65-F5344CB8AC3E}">
        <p14:creationId xmlns:p14="http://schemas.microsoft.com/office/powerpoint/2010/main" val="1821287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51BE3-3469-4670-F4E0-731E10D0A816}"/>
            </a:ext>
          </a:extLst>
        </p:cNvPr>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95E5A7E8-7220-4052-4480-909110AC8401}"/>
              </a:ext>
            </a:extLst>
          </p:cNvPr>
          <p:cNvSpPr>
            <a:spLocks noGrp="1"/>
          </p:cNvSpPr>
          <p:nvPr>
            <p:ph type="sldNum" sz="quarter" idx="12"/>
          </p:nvPr>
        </p:nvSpPr>
        <p:spPr/>
        <p:txBody>
          <a:bodyPr/>
          <a:lstStyle/>
          <a:p>
            <a:fld id="{4CAD2DE5-D84C-BE4C-ADEE-42D079BC136F}" type="slidenum">
              <a:rPr lang="fi-FI" smtClean="0"/>
              <a:pPr/>
              <a:t>41</a:t>
            </a:fld>
            <a:endParaRPr lang="fi-FI" dirty="0"/>
          </a:p>
        </p:txBody>
      </p:sp>
      <p:sp>
        <p:nvSpPr>
          <p:cNvPr id="4" name="Otsikko 3">
            <a:extLst>
              <a:ext uri="{FF2B5EF4-FFF2-40B4-BE49-F238E27FC236}">
                <a16:creationId xmlns:a16="http://schemas.microsoft.com/office/drawing/2014/main" id="{4782106A-9CBE-9BCA-83A4-BB4D42EA2C43}"/>
              </a:ext>
            </a:extLst>
          </p:cNvPr>
          <p:cNvSpPr>
            <a:spLocks noGrp="1"/>
          </p:cNvSpPr>
          <p:nvPr>
            <p:ph type="title"/>
          </p:nvPr>
        </p:nvSpPr>
        <p:spPr/>
        <p:txBody>
          <a:bodyPr>
            <a:normAutofit/>
          </a:bodyPr>
          <a:lstStyle/>
          <a:p>
            <a:r>
              <a:rPr lang="fi-FI" dirty="0">
                <a:latin typeface="Noto Sans"/>
                <a:ea typeface="Noto Sans"/>
                <a:cs typeface="Noto Sans"/>
              </a:rPr>
              <a:t>Löydä juurisyy!</a:t>
            </a:r>
            <a:endParaRPr lang="fi-FI" dirty="0"/>
          </a:p>
        </p:txBody>
      </p:sp>
      <p:sp>
        <p:nvSpPr>
          <p:cNvPr id="5" name="Sisällön paikkamerkki 4">
            <a:extLst>
              <a:ext uri="{FF2B5EF4-FFF2-40B4-BE49-F238E27FC236}">
                <a16:creationId xmlns:a16="http://schemas.microsoft.com/office/drawing/2014/main" id="{DA28FD16-1BC0-56F2-6C9D-45E2279BCF52}"/>
              </a:ext>
            </a:extLst>
          </p:cNvPr>
          <p:cNvSpPr>
            <a:spLocks noGrp="1"/>
          </p:cNvSpPr>
          <p:nvPr>
            <p:ph idx="1"/>
          </p:nvPr>
        </p:nvSpPr>
        <p:spPr/>
        <p:txBody>
          <a:bodyPr vert="horz" lIns="91440" tIns="45720" rIns="91440" bIns="45720" rtlCol="0" anchor="t">
            <a:normAutofit/>
          </a:bodyPr>
          <a:lstStyle/>
          <a:p>
            <a:r>
              <a:rPr lang="fi-FI" dirty="0">
                <a:latin typeface="Noto Sans"/>
                <a:ea typeface="Noto Sans"/>
                <a:cs typeface="Noto Sans"/>
              </a:rPr>
              <a:t>Valitkaa mielestänne kiinnostavin ongelma. Mistä ongelma johtuu? Syitä voi olla useita.</a:t>
            </a:r>
            <a:endParaRPr lang="fi-FI"/>
          </a:p>
          <a:p>
            <a:pPr lvl="1"/>
            <a:r>
              <a:rPr lang="fi-FI" dirty="0">
                <a:latin typeface="Noto Sans"/>
                <a:ea typeface="Noto Sans"/>
                <a:cs typeface="Noto Sans"/>
              </a:rPr>
              <a:t>Esim. Roskaamisen syynä voi olla tietämättömyys, tai kaikki alueen roskikset voivat olla täynnä. Myös linnut voivat levittää roskia.</a:t>
            </a:r>
          </a:p>
          <a:p>
            <a:endParaRPr lang="fi-FI"/>
          </a:p>
          <a:p>
            <a:endParaRPr lang="fi-FI" dirty="0"/>
          </a:p>
        </p:txBody>
      </p:sp>
    </p:spTree>
    <p:extLst>
      <p:ext uri="{BB962C8B-B14F-4D97-AF65-F5344CB8AC3E}">
        <p14:creationId xmlns:p14="http://schemas.microsoft.com/office/powerpoint/2010/main" val="1950373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2662A-1D3A-F6DB-C00B-6E0060E5CBE4}"/>
            </a:ext>
          </a:extLst>
        </p:cNvPr>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3A71AD5A-C152-A8DB-BF71-C4F72F8447FC}"/>
              </a:ext>
            </a:extLst>
          </p:cNvPr>
          <p:cNvSpPr>
            <a:spLocks noGrp="1"/>
          </p:cNvSpPr>
          <p:nvPr>
            <p:ph type="sldNum" sz="quarter" idx="12"/>
          </p:nvPr>
        </p:nvSpPr>
        <p:spPr/>
        <p:txBody>
          <a:bodyPr/>
          <a:lstStyle/>
          <a:p>
            <a:fld id="{4CAD2DE5-D84C-BE4C-ADEE-42D079BC136F}" type="slidenum">
              <a:rPr lang="fi-FI" smtClean="0"/>
              <a:pPr/>
              <a:t>42</a:t>
            </a:fld>
            <a:endParaRPr lang="fi-FI" dirty="0"/>
          </a:p>
        </p:txBody>
      </p:sp>
      <p:sp>
        <p:nvSpPr>
          <p:cNvPr id="4" name="Otsikko 3">
            <a:extLst>
              <a:ext uri="{FF2B5EF4-FFF2-40B4-BE49-F238E27FC236}">
                <a16:creationId xmlns:a16="http://schemas.microsoft.com/office/drawing/2014/main" id="{090A2545-F885-BD05-9D0C-5B356C048101}"/>
              </a:ext>
            </a:extLst>
          </p:cNvPr>
          <p:cNvSpPr>
            <a:spLocks noGrp="1"/>
          </p:cNvSpPr>
          <p:nvPr>
            <p:ph type="title"/>
          </p:nvPr>
        </p:nvSpPr>
        <p:spPr/>
        <p:txBody>
          <a:bodyPr>
            <a:normAutofit/>
          </a:bodyPr>
          <a:lstStyle/>
          <a:p>
            <a:r>
              <a:rPr lang="fi-FI" dirty="0">
                <a:latin typeface="Noto Sans"/>
                <a:ea typeface="Noto Sans"/>
                <a:cs typeface="Noto Sans"/>
              </a:rPr>
              <a:t>Kehitä ratkaisu!</a:t>
            </a:r>
            <a:endParaRPr lang="fi-FI" dirty="0"/>
          </a:p>
        </p:txBody>
      </p:sp>
      <p:sp>
        <p:nvSpPr>
          <p:cNvPr id="5" name="Sisällön paikkamerkki 4">
            <a:extLst>
              <a:ext uri="{FF2B5EF4-FFF2-40B4-BE49-F238E27FC236}">
                <a16:creationId xmlns:a16="http://schemas.microsoft.com/office/drawing/2014/main" id="{468F57F4-E018-CCFC-D10D-F0B780F3A29E}"/>
              </a:ext>
            </a:extLst>
          </p:cNvPr>
          <p:cNvSpPr>
            <a:spLocks noGrp="1"/>
          </p:cNvSpPr>
          <p:nvPr>
            <p:ph idx="1"/>
          </p:nvPr>
        </p:nvSpPr>
        <p:spPr/>
        <p:txBody>
          <a:bodyPr vert="horz" lIns="91440" tIns="45720" rIns="91440" bIns="45720" rtlCol="0" anchor="t">
            <a:normAutofit/>
          </a:bodyPr>
          <a:lstStyle/>
          <a:p>
            <a:r>
              <a:rPr lang="fi-FI" dirty="0">
                <a:latin typeface="Noto Sans"/>
                <a:ea typeface="Noto Sans"/>
                <a:cs typeface="Noto Sans"/>
              </a:rPr>
              <a:t>Miten ongelma voitaisiin ratkaista?</a:t>
            </a:r>
            <a:endParaRPr lang="fi-FI" dirty="0"/>
          </a:p>
          <a:p>
            <a:r>
              <a:rPr lang="fi-FI" dirty="0">
                <a:latin typeface="Noto Sans"/>
                <a:ea typeface="Noto Sans"/>
                <a:cs typeface="Noto Sans"/>
              </a:rPr>
              <a:t>Ratkaisuehdotus voi olla esimerkiksi:</a:t>
            </a:r>
            <a:endParaRPr lang="fi-FI"/>
          </a:p>
          <a:p>
            <a:pPr lvl="1"/>
            <a:r>
              <a:rPr lang="fi-FI" sz="2200" dirty="0">
                <a:latin typeface="Noto Sans"/>
                <a:ea typeface="Noto Sans"/>
                <a:cs typeface="Noto Sans"/>
              </a:rPr>
              <a:t>Mobiilisovellus tai verkkosivusto</a:t>
            </a:r>
          </a:p>
          <a:p>
            <a:pPr lvl="1"/>
            <a:r>
              <a:rPr lang="fi-FI" sz="2200" dirty="0">
                <a:latin typeface="Noto Sans"/>
                <a:ea typeface="Noto Sans"/>
                <a:cs typeface="Noto Sans"/>
              </a:rPr>
              <a:t>Koulutus, työpaja tai muu tapahtuma</a:t>
            </a:r>
          </a:p>
          <a:p>
            <a:pPr lvl="1"/>
            <a:r>
              <a:rPr lang="fi-FI" sz="2200" dirty="0">
                <a:latin typeface="Noto Sans"/>
                <a:ea typeface="Noto Sans"/>
                <a:cs typeface="Noto Sans"/>
              </a:rPr>
              <a:t>Kirja, opas tai muu materiaali</a:t>
            </a:r>
          </a:p>
          <a:p>
            <a:pPr lvl="1"/>
            <a:r>
              <a:rPr lang="fi-FI" sz="2200" dirty="0">
                <a:latin typeface="Noto Sans"/>
                <a:ea typeface="Noto Sans"/>
                <a:cs typeface="Noto Sans"/>
              </a:rPr>
              <a:t>Henkilökohtainen ohjaus tai tuki</a:t>
            </a:r>
          </a:p>
          <a:p>
            <a:pPr lvl="1"/>
            <a:r>
              <a:rPr lang="fi-FI" sz="2200" dirty="0">
                <a:latin typeface="Noto Sans"/>
                <a:ea typeface="Noto Sans"/>
                <a:cs typeface="Noto Sans"/>
              </a:rPr>
              <a:t>Fyysinen tai digitaalinen tuote</a:t>
            </a:r>
            <a:endParaRPr lang="fi-FI" sz="2200"/>
          </a:p>
          <a:p>
            <a:pPr lvl="1"/>
            <a:r>
              <a:rPr lang="fi-FI" sz="2200" dirty="0">
                <a:latin typeface="Noto Sans"/>
                <a:ea typeface="Noto Sans"/>
                <a:cs typeface="Noto Sans"/>
              </a:rPr>
              <a:t>Kiertotalousratkaisu </a:t>
            </a:r>
          </a:p>
          <a:p>
            <a:endParaRPr lang="fi-FI">
              <a:latin typeface="Noto Sans"/>
              <a:ea typeface="Noto Sans"/>
              <a:cs typeface="Noto Sans"/>
            </a:endParaRPr>
          </a:p>
          <a:p>
            <a:endParaRPr lang="fi-FI" dirty="0"/>
          </a:p>
        </p:txBody>
      </p:sp>
    </p:spTree>
    <p:extLst>
      <p:ext uri="{BB962C8B-B14F-4D97-AF65-F5344CB8AC3E}">
        <p14:creationId xmlns:p14="http://schemas.microsoft.com/office/powerpoint/2010/main" val="28257937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2252D-8E60-CBD5-B08D-6781F935FC1E}"/>
            </a:ext>
          </a:extLst>
        </p:cNvPr>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39018752-6F55-7E82-1545-12FB5F9D5FBB}"/>
              </a:ext>
            </a:extLst>
          </p:cNvPr>
          <p:cNvSpPr>
            <a:spLocks noGrp="1"/>
          </p:cNvSpPr>
          <p:nvPr>
            <p:ph type="sldNum" sz="quarter" idx="12"/>
          </p:nvPr>
        </p:nvSpPr>
        <p:spPr/>
        <p:txBody>
          <a:bodyPr/>
          <a:lstStyle/>
          <a:p>
            <a:fld id="{4CAD2DE5-D84C-BE4C-ADEE-42D079BC136F}" type="slidenum">
              <a:rPr lang="fi-FI" smtClean="0"/>
              <a:pPr/>
              <a:t>43</a:t>
            </a:fld>
            <a:endParaRPr lang="fi-FI" dirty="0"/>
          </a:p>
        </p:txBody>
      </p:sp>
      <p:sp>
        <p:nvSpPr>
          <p:cNvPr id="4" name="Otsikko 3">
            <a:extLst>
              <a:ext uri="{FF2B5EF4-FFF2-40B4-BE49-F238E27FC236}">
                <a16:creationId xmlns:a16="http://schemas.microsoft.com/office/drawing/2014/main" id="{BC664D23-B08A-9236-0290-E68C7D0FD9DF}"/>
              </a:ext>
            </a:extLst>
          </p:cNvPr>
          <p:cNvSpPr>
            <a:spLocks noGrp="1"/>
          </p:cNvSpPr>
          <p:nvPr>
            <p:ph type="title"/>
          </p:nvPr>
        </p:nvSpPr>
        <p:spPr/>
        <p:txBody>
          <a:bodyPr>
            <a:normAutofit/>
          </a:bodyPr>
          <a:lstStyle/>
          <a:p>
            <a:r>
              <a:rPr lang="fi-FI" dirty="0">
                <a:latin typeface="Noto Sans"/>
                <a:ea typeface="Noto Sans"/>
                <a:cs typeface="Noto Sans"/>
              </a:rPr>
              <a:t>Ideasta bisnestä!</a:t>
            </a:r>
            <a:endParaRPr lang="fi-FI" dirty="0"/>
          </a:p>
        </p:txBody>
      </p:sp>
      <p:sp>
        <p:nvSpPr>
          <p:cNvPr id="5" name="Sisällön paikkamerkki 4">
            <a:extLst>
              <a:ext uri="{FF2B5EF4-FFF2-40B4-BE49-F238E27FC236}">
                <a16:creationId xmlns:a16="http://schemas.microsoft.com/office/drawing/2014/main" id="{C97A01C4-137B-765F-8C4A-98E7C7F67A6A}"/>
              </a:ext>
            </a:extLst>
          </p:cNvPr>
          <p:cNvSpPr>
            <a:spLocks noGrp="1"/>
          </p:cNvSpPr>
          <p:nvPr>
            <p:ph idx="1"/>
          </p:nvPr>
        </p:nvSpPr>
        <p:spPr/>
        <p:txBody>
          <a:bodyPr vert="horz" lIns="91440" tIns="45720" rIns="91440" bIns="45720" rtlCol="0" anchor="t">
            <a:normAutofit/>
          </a:bodyPr>
          <a:lstStyle/>
          <a:p>
            <a:pPr>
              <a:lnSpc>
                <a:spcPct val="110000"/>
              </a:lnSpc>
            </a:pPr>
            <a:r>
              <a:rPr lang="fi-FI" dirty="0">
                <a:latin typeface="Noto Sans"/>
                <a:ea typeface="Noto Sans"/>
                <a:cs typeface="Noto Sans"/>
              </a:rPr>
              <a:t>Voisiko kehittämästänne ratkaisusta syntyä yhteiskunnallinen yritys? Tai onko siinä aineksia yhteiskunnalliseksi innovaatioksi?</a:t>
            </a:r>
            <a:endParaRPr lang="fi-FI"/>
          </a:p>
          <a:p>
            <a:pPr lvl="1">
              <a:lnSpc>
                <a:spcPct val="110000"/>
              </a:lnSpc>
            </a:pPr>
            <a:r>
              <a:rPr lang="fi-FI" dirty="0">
                <a:latin typeface="Noto Sans"/>
                <a:ea typeface="Noto Sans"/>
                <a:cs typeface="Noto Sans"/>
              </a:rPr>
              <a:t>Kuka hyötyisi eniten ongelman ratkaisemisesta? </a:t>
            </a:r>
          </a:p>
          <a:p>
            <a:pPr lvl="1">
              <a:lnSpc>
                <a:spcPct val="110000"/>
              </a:lnSpc>
            </a:pPr>
            <a:r>
              <a:rPr lang="fi-FI" dirty="0">
                <a:latin typeface="Noto Sans"/>
                <a:ea typeface="Noto Sans"/>
                <a:cs typeface="Noto Sans"/>
              </a:rPr>
              <a:t>Kuka olisi valmis maksamaan tuotteesta tai palvelusta?</a:t>
            </a:r>
          </a:p>
          <a:p>
            <a:pPr lvl="1">
              <a:lnSpc>
                <a:spcPct val="110000"/>
              </a:lnSpc>
            </a:pPr>
            <a:r>
              <a:rPr lang="fi-FI" dirty="0">
                <a:latin typeface="Noto Sans"/>
                <a:ea typeface="Noto Sans"/>
                <a:cs typeface="Noto Sans"/>
              </a:rPr>
              <a:t>Onko ratkaisuideaa mahdollista skaalata tai levittää?</a:t>
            </a:r>
          </a:p>
          <a:p>
            <a:pPr lvl="1">
              <a:lnSpc>
                <a:spcPct val="110000"/>
              </a:lnSpc>
            </a:pPr>
            <a:r>
              <a:rPr lang="fi-FI" dirty="0">
                <a:latin typeface="Noto Sans"/>
                <a:ea typeface="Noto Sans"/>
                <a:cs typeface="Noto Sans"/>
              </a:rPr>
              <a:t>Onko kyseessä yhteiskunnallinen innovaatio, vai tekeekö tätä jo joku muu?</a:t>
            </a:r>
          </a:p>
          <a:p>
            <a:endParaRPr lang="fi-FI" dirty="0"/>
          </a:p>
          <a:p>
            <a:endParaRPr lang="fi-FI"/>
          </a:p>
          <a:p>
            <a:endParaRPr lang="fi-FI" dirty="0"/>
          </a:p>
        </p:txBody>
      </p:sp>
    </p:spTree>
    <p:extLst>
      <p:ext uri="{BB962C8B-B14F-4D97-AF65-F5344CB8AC3E}">
        <p14:creationId xmlns:p14="http://schemas.microsoft.com/office/powerpoint/2010/main" val="15781708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647EF-0F34-C4A3-FA50-0A42C7AF6EEE}"/>
            </a:ext>
          </a:extLst>
        </p:cNvPr>
        <p:cNvGrpSpPr/>
        <p:nvPr/>
      </p:nvGrpSpPr>
      <p:grpSpPr>
        <a:xfrm>
          <a:off x="0" y="0"/>
          <a:ext cx="0" cy="0"/>
          <a:chOff x="0" y="0"/>
          <a:chExt cx="0" cy="0"/>
        </a:xfrm>
      </p:grpSpPr>
      <p:sp>
        <p:nvSpPr>
          <p:cNvPr id="3" name="Alaotsikko 2">
            <a:extLst>
              <a:ext uri="{FF2B5EF4-FFF2-40B4-BE49-F238E27FC236}">
                <a16:creationId xmlns:a16="http://schemas.microsoft.com/office/drawing/2014/main" id="{13931474-0E4E-969B-98F5-5728308A2D35}"/>
              </a:ext>
            </a:extLst>
          </p:cNvPr>
          <p:cNvSpPr>
            <a:spLocks noGrp="1"/>
          </p:cNvSpPr>
          <p:nvPr>
            <p:ph type="subTitle" idx="1"/>
          </p:nvPr>
        </p:nvSpPr>
        <p:spPr/>
        <p:txBody>
          <a:bodyPr/>
          <a:lstStyle/>
          <a:p>
            <a:r>
              <a:rPr lang="fi-FI" dirty="0">
                <a:latin typeface="Noto Sans"/>
                <a:ea typeface="Noto Sans"/>
                <a:cs typeface="Noto Sans"/>
              </a:rPr>
              <a:t>Löydät lisää tietoa yhteiskunnallisista yrityksistä sivulta yyo.fi/data</a:t>
            </a:r>
            <a:endParaRPr lang="fi-FI" dirty="0"/>
          </a:p>
        </p:txBody>
      </p:sp>
      <p:sp>
        <p:nvSpPr>
          <p:cNvPr id="2" name="Otsikko 1">
            <a:extLst>
              <a:ext uri="{FF2B5EF4-FFF2-40B4-BE49-F238E27FC236}">
                <a16:creationId xmlns:a16="http://schemas.microsoft.com/office/drawing/2014/main" id="{D54B5A88-E3AF-20ED-C6C1-DDCC0DD97E70}"/>
              </a:ext>
            </a:extLst>
          </p:cNvPr>
          <p:cNvSpPr>
            <a:spLocks noGrp="1"/>
          </p:cNvSpPr>
          <p:nvPr>
            <p:ph type="ctrTitle"/>
          </p:nvPr>
        </p:nvSpPr>
        <p:spPr>
          <a:xfrm>
            <a:off x="1032027" y="1427205"/>
            <a:ext cx="10133851" cy="2001795"/>
          </a:xfrm>
        </p:spPr>
        <p:txBody>
          <a:bodyPr>
            <a:noAutofit/>
          </a:bodyPr>
          <a:lstStyle/>
          <a:p>
            <a:pPr algn="ctr"/>
            <a:r>
              <a:rPr lang="fi-FI" sz="4800" dirty="0">
                <a:latin typeface="Noto Sans"/>
                <a:ea typeface="Noto Sans"/>
                <a:cs typeface="Noto Sans"/>
              </a:rPr>
              <a:t>Lisämateriaali:</a:t>
            </a:r>
            <a:br>
              <a:rPr lang="fi-FI" sz="4800" dirty="0">
                <a:latin typeface="Noto Sans"/>
                <a:ea typeface="Noto Sans"/>
                <a:cs typeface="Noto Sans"/>
              </a:rPr>
            </a:br>
            <a:r>
              <a:rPr lang="fi-FI" sz="4800" dirty="0">
                <a:latin typeface="Noto Sans"/>
                <a:ea typeface="Noto Sans"/>
                <a:cs typeface="Noto Sans"/>
              </a:rPr>
              <a:t>Esimerkkejä yhteiskunnallisista yrityksistä</a:t>
            </a:r>
            <a:endParaRPr lang="fi-FI" sz="4800" dirty="0"/>
          </a:p>
        </p:txBody>
      </p:sp>
    </p:spTree>
    <p:extLst>
      <p:ext uri="{BB962C8B-B14F-4D97-AF65-F5344CB8AC3E}">
        <p14:creationId xmlns:p14="http://schemas.microsoft.com/office/powerpoint/2010/main" val="37186443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7F8488D0-721F-AE22-7485-8B4EE6669422}"/>
              </a:ext>
            </a:extLst>
          </p:cNvPr>
          <p:cNvSpPr>
            <a:spLocks noGrp="1"/>
          </p:cNvSpPr>
          <p:nvPr>
            <p:ph type="title"/>
          </p:nvPr>
        </p:nvSpPr>
        <p:spPr/>
        <p:txBody>
          <a:bodyPr>
            <a:normAutofit/>
          </a:bodyPr>
          <a:lstStyle/>
          <a:p>
            <a:r>
              <a:rPr lang="fi-FI" sz="3600">
                <a:latin typeface="+mj-lt"/>
                <a:ea typeface="Noto Sans"/>
                <a:cs typeface="Noto Sans"/>
              </a:rPr>
              <a:t>Auticon</a:t>
            </a:r>
            <a:r>
              <a:rPr lang="fi-FI" sz="3600" dirty="0">
                <a:latin typeface="+mj-lt"/>
                <a:ea typeface="Noto Sans"/>
                <a:cs typeface="Noto Sans"/>
              </a:rPr>
              <a:t> Oy</a:t>
            </a:r>
          </a:p>
        </p:txBody>
      </p:sp>
      <p:sp>
        <p:nvSpPr>
          <p:cNvPr id="2" name="Tekstin paikkamerkki 1">
            <a:extLst>
              <a:ext uri="{FF2B5EF4-FFF2-40B4-BE49-F238E27FC236}">
                <a16:creationId xmlns:a16="http://schemas.microsoft.com/office/drawing/2014/main" id="{3FCC377F-05C9-E72C-B6D0-9276481B266D}"/>
              </a:ext>
            </a:extLst>
          </p:cNvPr>
          <p:cNvSpPr>
            <a:spLocks noGrp="1"/>
          </p:cNvSpPr>
          <p:nvPr>
            <p:ph idx="1"/>
          </p:nvPr>
        </p:nvSpPr>
        <p:spPr/>
        <p:txBody>
          <a:bodyPr vert="horz" lIns="91440" tIns="45720" rIns="91440" bIns="45720" rtlCol="0" anchor="t">
            <a:normAutofit lnSpcReduction="10000"/>
          </a:bodyPr>
          <a:lstStyle/>
          <a:p>
            <a:r>
              <a:rPr lang="fi-FI" sz="2000" dirty="0">
                <a:solidFill>
                  <a:srgbClr val="242424"/>
                </a:solidFill>
                <a:latin typeface="+mn-lt"/>
              </a:rPr>
              <a:t>Yrityksen yhteiskunnallinen päämäärä on heikossa työmarkkina-asemassa olevien työllistäminen</a:t>
            </a:r>
          </a:p>
          <a:p>
            <a:r>
              <a:rPr lang="fi-FI" sz="2000">
                <a:solidFill>
                  <a:srgbClr val="242424"/>
                </a:solidFill>
                <a:latin typeface="+mn-lt"/>
                <a:ea typeface="Noto Sans"/>
                <a:cs typeface="Noto Sans"/>
              </a:rPr>
              <a:t>Auticon</a:t>
            </a:r>
            <a:r>
              <a:rPr lang="fi-FI" sz="2000" b="0" i="0" dirty="0">
                <a:solidFill>
                  <a:srgbClr val="242424"/>
                </a:solidFill>
                <a:effectLst/>
                <a:latin typeface="+mn-lt"/>
                <a:ea typeface="Noto Sans"/>
                <a:cs typeface="Noto Sans"/>
              </a:rPr>
              <a:t> on koodaus-, ohjelmistotestaus- ja laadunvarmistuspalveluja tarjoava yritys</a:t>
            </a:r>
          </a:p>
          <a:p>
            <a:r>
              <a:rPr lang="fi-FI" sz="2000" b="0" i="0" dirty="0">
                <a:solidFill>
                  <a:srgbClr val="242424"/>
                </a:solidFill>
                <a:effectLst/>
                <a:latin typeface="+mn-lt"/>
              </a:rPr>
              <a:t>Kaikilla yrityksen konsulteilla on autismikirjon diagnoosi, joka vahvistaa niitä ominaisuuksia, joita hyviltä ohjelmistotyön tekijöiltä vaaditaan</a:t>
            </a:r>
          </a:p>
          <a:p>
            <a:r>
              <a:rPr lang="fi-FI" sz="2000" dirty="0">
                <a:solidFill>
                  <a:srgbClr val="242424"/>
                </a:solidFill>
                <a:latin typeface="+mn-lt"/>
              </a:rPr>
              <a:t>Lue lisää: </a:t>
            </a:r>
            <a:r>
              <a:rPr lang="fi-FI" sz="2000" dirty="0">
                <a:solidFill>
                  <a:srgbClr val="242424"/>
                </a:solidFill>
                <a:latin typeface="+mn-lt"/>
                <a:hlinkClick r:id="rId3"/>
              </a:rPr>
              <a:t>auticon.com/fi/</a:t>
            </a:r>
            <a:r>
              <a:rPr lang="fi-FI" sz="2000" dirty="0">
                <a:solidFill>
                  <a:srgbClr val="242424"/>
                </a:solidFill>
                <a:latin typeface="+mn-lt"/>
              </a:rPr>
              <a:t> </a:t>
            </a:r>
            <a:endParaRPr lang="fi-FI" sz="2000" b="0" i="0" dirty="0">
              <a:solidFill>
                <a:srgbClr val="242424"/>
              </a:solidFill>
              <a:effectLst/>
              <a:latin typeface="+mn-lt"/>
            </a:endParaRPr>
          </a:p>
          <a:p>
            <a:endParaRPr lang="fi-FI" sz="2000" b="0" i="0" dirty="0">
              <a:solidFill>
                <a:srgbClr val="242424"/>
              </a:solidFill>
              <a:effectLst/>
              <a:latin typeface="+mn-lt"/>
            </a:endParaRPr>
          </a:p>
        </p:txBody>
      </p:sp>
      <p:pic>
        <p:nvPicPr>
          <p:cNvPr id="5" name="Picture 2">
            <a:extLst>
              <a:ext uri="{FF2B5EF4-FFF2-40B4-BE49-F238E27FC236}">
                <a16:creationId xmlns:a16="http://schemas.microsoft.com/office/drawing/2014/main" id="{C1CBBED4-3B87-0FF1-3637-FC4C3EC59F3F}"/>
              </a:ext>
            </a:extLst>
          </p:cNvPr>
          <p:cNvPicPr>
            <a:picLocks noGrp="1" noChangeAspect="1" noChangeArrowheads="1"/>
          </p:cNvPicPr>
          <p:nvPr>
            <p:ph type="pic" sz="quarter" idx="13"/>
          </p:nvPr>
        </p:nvPicPr>
        <p:blipFill rotWithShape="1">
          <a:blip r:embed="rId4">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9002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n paikkamerkki 7" descr="Kuva, joka sisältää kohteen henkilö, seisominen, poseeraaminen&#10;&#10;Kuvaus luotu automaattisesti">
            <a:extLst>
              <a:ext uri="{FF2B5EF4-FFF2-40B4-BE49-F238E27FC236}">
                <a16:creationId xmlns:a16="http://schemas.microsoft.com/office/drawing/2014/main" id="{32F919F7-BD2B-561E-DADE-890125081469}"/>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a:ext>
            </a:extLst>
          </a:blip>
          <a:srcRect/>
          <a:stretch/>
        </p:blipFill>
        <p:spPr/>
      </p:pic>
      <p:sp>
        <p:nvSpPr>
          <p:cNvPr id="4" name="Otsikko 3">
            <a:extLst>
              <a:ext uri="{FF2B5EF4-FFF2-40B4-BE49-F238E27FC236}">
                <a16:creationId xmlns:a16="http://schemas.microsoft.com/office/drawing/2014/main" id="{7F8488D0-721F-AE22-7485-8B4EE6669422}"/>
              </a:ext>
            </a:extLst>
          </p:cNvPr>
          <p:cNvSpPr>
            <a:spLocks noGrp="1"/>
          </p:cNvSpPr>
          <p:nvPr>
            <p:ph type="title"/>
          </p:nvPr>
        </p:nvSpPr>
        <p:spPr/>
        <p:txBody>
          <a:bodyPr/>
          <a:lstStyle/>
          <a:p>
            <a:r>
              <a:rPr lang="fi-FI" dirty="0" err="1"/>
              <a:t>Venner</a:t>
            </a:r>
            <a:r>
              <a:rPr lang="fi-FI" dirty="0"/>
              <a:t> Oy</a:t>
            </a:r>
          </a:p>
        </p:txBody>
      </p:sp>
      <p:sp>
        <p:nvSpPr>
          <p:cNvPr id="5" name="Sisällön paikkamerkki 4">
            <a:extLst>
              <a:ext uri="{FF2B5EF4-FFF2-40B4-BE49-F238E27FC236}">
                <a16:creationId xmlns:a16="http://schemas.microsoft.com/office/drawing/2014/main" id="{725399AB-1610-1D55-0BD0-FF2E1DA0E637}"/>
              </a:ext>
            </a:extLst>
          </p:cNvPr>
          <p:cNvSpPr>
            <a:spLocks noGrp="1"/>
          </p:cNvSpPr>
          <p:nvPr>
            <p:ph idx="1"/>
          </p:nvPr>
        </p:nvSpPr>
        <p:spPr>
          <a:xfrm>
            <a:off x="5894172" y="2409568"/>
            <a:ext cx="5554361" cy="3805495"/>
          </a:xfrm>
        </p:spPr>
        <p:txBody>
          <a:bodyPr>
            <a:normAutofit/>
          </a:bodyPr>
          <a:lstStyle/>
          <a:p>
            <a:r>
              <a:rPr lang="fi-FI" sz="2000" dirty="0" err="1">
                <a:solidFill>
                  <a:srgbClr val="000000"/>
                </a:solidFill>
                <a:latin typeface="+mn-lt"/>
              </a:rPr>
              <a:t>Venner</a:t>
            </a:r>
            <a:r>
              <a:rPr lang="fi-FI" sz="2000" dirty="0">
                <a:solidFill>
                  <a:srgbClr val="000000"/>
                </a:solidFill>
                <a:latin typeface="+mn-lt"/>
              </a:rPr>
              <a:t> myy ruokabokseja kuluttajille ja yrityksille. Kaikki boksin sisältämä ruoka on terveellistä ja ravitsevaa kasvisruokaa.</a:t>
            </a:r>
          </a:p>
          <a:p>
            <a:r>
              <a:rPr lang="fi-FI" sz="2000" dirty="0">
                <a:solidFill>
                  <a:srgbClr val="000000"/>
                </a:solidFill>
                <a:latin typeface="+mn-lt"/>
              </a:rPr>
              <a:t>Jokaista ostettua ruokaboksia kohden lahjoitetaan ruokaa vähävaraiselle perheelle.</a:t>
            </a:r>
          </a:p>
          <a:p>
            <a:r>
              <a:rPr lang="fi-FI" sz="2000" dirty="0">
                <a:solidFill>
                  <a:srgbClr val="000000"/>
                </a:solidFill>
                <a:latin typeface="+mn-lt"/>
              </a:rPr>
              <a:t>Tällaista rajoitetun voitonjaon tapaa kutsutaan Robin </a:t>
            </a:r>
            <a:r>
              <a:rPr lang="fi-FI" sz="2000" dirty="0" err="1">
                <a:solidFill>
                  <a:srgbClr val="000000"/>
                </a:solidFill>
                <a:latin typeface="+mn-lt"/>
              </a:rPr>
              <a:t>Hood</a:t>
            </a:r>
            <a:r>
              <a:rPr lang="fi-FI" sz="2000" dirty="0">
                <a:solidFill>
                  <a:srgbClr val="000000"/>
                </a:solidFill>
                <a:latin typeface="+mn-lt"/>
              </a:rPr>
              <a:t> -metodiksi</a:t>
            </a:r>
          </a:p>
          <a:p>
            <a:r>
              <a:rPr lang="fi-FI" sz="2000" dirty="0">
                <a:solidFill>
                  <a:srgbClr val="000000"/>
                </a:solidFill>
                <a:latin typeface="+mn-lt"/>
              </a:rPr>
              <a:t>Lue lisää: </a:t>
            </a:r>
            <a:r>
              <a:rPr lang="fi-FI" sz="2000" dirty="0">
                <a:solidFill>
                  <a:srgbClr val="000000"/>
                </a:solidFill>
                <a:latin typeface="+mn-lt"/>
                <a:hlinkClick r:id="rId4"/>
              </a:rPr>
              <a:t>www.venner.fi</a:t>
            </a:r>
            <a:r>
              <a:rPr lang="fi-FI" sz="2000" dirty="0">
                <a:solidFill>
                  <a:srgbClr val="000000"/>
                </a:solidFill>
                <a:latin typeface="+mn-lt"/>
              </a:rPr>
              <a:t> </a:t>
            </a:r>
          </a:p>
        </p:txBody>
      </p:sp>
    </p:spTree>
    <p:extLst>
      <p:ext uri="{BB962C8B-B14F-4D97-AF65-F5344CB8AC3E}">
        <p14:creationId xmlns:p14="http://schemas.microsoft.com/office/powerpoint/2010/main" val="8025894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7F8488D0-721F-AE22-7485-8B4EE6669422}"/>
              </a:ext>
            </a:extLst>
          </p:cNvPr>
          <p:cNvSpPr>
            <a:spLocks noGrp="1"/>
          </p:cNvSpPr>
          <p:nvPr>
            <p:ph type="title"/>
          </p:nvPr>
        </p:nvSpPr>
        <p:spPr/>
        <p:txBody>
          <a:bodyPr/>
          <a:lstStyle/>
          <a:p>
            <a:r>
              <a:rPr lang="fi-FI" dirty="0">
                <a:latin typeface="Noto Sans"/>
                <a:ea typeface="Noto Sans"/>
                <a:cs typeface="Noto Sans"/>
              </a:rPr>
              <a:t>Lasten Päivän säätiö / Linnanmäki</a:t>
            </a:r>
          </a:p>
        </p:txBody>
      </p:sp>
      <p:sp>
        <p:nvSpPr>
          <p:cNvPr id="5" name="Sisällön paikkamerkki 4">
            <a:extLst>
              <a:ext uri="{FF2B5EF4-FFF2-40B4-BE49-F238E27FC236}">
                <a16:creationId xmlns:a16="http://schemas.microsoft.com/office/drawing/2014/main" id="{725399AB-1610-1D55-0BD0-FF2E1DA0E637}"/>
              </a:ext>
            </a:extLst>
          </p:cNvPr>
          <p:cNvSpPr>
            <a:spLocks noGrp="1"/>
          </p:cNvSpPr>
          <p:nvPr>
            <p:ph idx="1"/>
          </p:nvPr>
        </p:nvSpPr>
        <p:spPr>
          <a:xfrm>
            <a:off x="5894172" y="2409568"/>
            <a:ext cx="5554361" cy="3805495"/>
          </a:xfrm>
        </p:spPr>
        <p:txBody>
          <a:bodyPr vert="horz" lIns="91440" tIns="45720" rIns="91440" bIns="45720" rtlCol="0" anchor="t">
            <a:normAutofit/>
          </a:bodyPr>
          <a:lstStyle/>
          <a:p>
            <a:r>
              <a:rPr lang="fi-FI" sz="2000" dirty="0">
                <a:solidFill>
                  <a:srgbClr val="000000"/>
                </a:solidFill>
                <a:latin typeface="+mn-lt"/>
                <a:ea typeface="Noto Sans"/>
                <a:cs typeface="Noto Sans"/>
              </a:rPr>
              <a:t>Kuusi lastensuojelutyötä tekevää järjestöä perustivat Linnanmäen vuonna 1950. Lasten Päivän Säätiö perustettiin 1957.</a:t>
            </a:r>
            <a:endParaRPr lang="fi-FI">
              <a:ea typeface="Noto Sans"/>
              <a:cs typeface="Noto Sans"/>
            </a:endParaRPr>
          </a:p>
          <a:p>
            <a:r>
              <a:rPr lang="fi-FI" sz="2000" dirty="0">
                <a:solidFill>
                  <a:srgbClr val="000000"/>
                </a:solidFill>
                <a:latin typeface="+mn-lt"/>
                <a:ea typeface="Noto Sans"/>
                <a:cs typeface="Noto Sans"/>
              </a:rPr>
              <a:t>Linnanmäen huvipuiston voitoista suurin osa käytetään lastensuojelutyöhön säätiön kautta.</a:t>
            </a:r>
          </a:p>
          <a:p>
            <a:r>
              <a:rPr lang="fi-FI" sz="2000" dirty="0">
                <a:solidFill>
                  <a:srgbClr val="000000"/>
                </a:solidFill>
                <a:latin typeface="+mn-lt"/>
                <a:ea typeface="Noto Sans"/>
                <a:cs typeface="Noto Sans"/>
              </a:rPr>
              <a:t>Lue lisää: </a:t>
            </a:r>
            <a:r>
              <a:rPr lang="fi-FI" sz="2000" dirty="0">
                <a:solidFill>
                  <a:srgbClr val="000000"/>
                </a:solidFill>
                <a:latin typeface="+mn-lt"/>
                <a:ea typeface="Noto Sans"/>
                <a:cs typeface="Noto Sans"/>
                <a:hlinkClick r:id="rId3"/>
              </a:rPr>
              <a:t>www.linnanmaki.fi/lasten-paivan-saatio/</a:t>
            </a:r>
            <a:r>
              <a:rPr lang="fi-FI" sz="2000" dirty="0">
                <a:solidFill>
                  <a:srgbClr val="000000"/>
                </a:solidFill>
                <a:latin typeface="+mn-lt"/>
                <a:ea typeface="Noto Sans"/>
                <a:cs typeface="Noto Sans"/>
              </a:rPr>
              <a:t> </a:t>
            </a:r>
          </a:p>
        </p:txBody>
      </p:sp>
      <p:pic>
        <p:nvPicPr>
          <p:cNvPr id="7" name="Kuvan paikkamerkki 6" descr="Kuva, joka sisältää kohteen Grafiikka, Värikkyys, graafinen suunnittelu, ympyrä&#10;&#10;Kuvaus luotu automaattisesti">
            <a:extLst>
              <a:ext uri="{FF2B5EF4-FFF2-40B4-BE49-F238E27FC236}">
                <a16:creationId xmlns:a16="http://schemas.microsoft.com/office/drawing/2014/main" id="{B0DB4AA0-B129-21C0-B7E0-4CE7B74C7E0C}"/>
              </a:ext>
            </a:extLst>
          </p:cNvPr>
          <p:cNvPicPr>
            <a:picLocks noGrp="1" noChangeAspect="1"/>
          </p:cNvPicPr>
          <p:nvPr>
            <p:ph type="pic" sz="quarter" idx="13"/>
          </p:nvPr>
        </p:nvPicPr>
        <p:blipFill>
          <a:blip r:embed="rId4">
            <a:extLst>
              <a:ext uri="{28A0092B-C50C-407E-A947-70E740481C1C}">
                <a14:useLocalDpi xmlns:a14="http://schemas.microsoft.com/office/drawing/2010/main"/>
              </a:ext>
            </a:extLst>
          </a:blip>
          <a:srcRect l="423" r="423"/>
          <a:stretch>
            <a:fillRect/>
          </a:stretch>
        </p:blipFill>
        <p:spPr/>
      </p:pic>
    </p:spTree>
    <p:extLst>
      <p:ext uri="{BB962C8B-B14F-4D97-AF65-F5344CB8AC3E}">
        <p14:creationId xmlns:p14="http://schemas.microsoft.com/office/powerpoint/2010/main" val="33299682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7F8488D0-721F-AE22-7485-8B4EE6669422}"/>
              </a:ext>
            </a:extLst>
          </p:cNvPr>
          <p:cNvSpPr>
            <a:spLocks noGrp="1"/>
          </p:cNvSpPr>
          <p:nvPr>
            <p:ph type="title"/>
          </p:nvPr>
        </p:nvSpPr>
        <p:spPr/>
        <p:txBody>
          <a:bodyPr>
            <a:normAutofit/>
          </a:bodyPr>
          <a:lstStyle/>
          <a:p>
            <a:r>
              <a:rPr lang="fi-FI" dirty="0" err="1">
                <a:latin typeface="+mj-lt"/>
              </a:rPr>
              <a:t>AtCare</a:t>
            </a:r>
            <a:r>
              <a:rPr lang="fi-FI" dirty="0">
                <a:latin typeface="+mj-lt"/>
              </a:rPr>
              <a:t> Oy/</a:t>
            </a:r>
            <a:r>
              <a:rPr lang="fi-FI" dirty="0" err="1">
                <a:latin typeface="+mj-lt"/>
              </a:rPr>
              <a:t>Minduu</a:t>
            </a:r>
            <a:r>
              <a:rPr lang="fi-FI" dirty="0">
                <a:latin typeface="+mj-lt"/>
              </a:rPr>
              <a:t> </a:t>
            </a:r>
          </a:p>
        </p:txBody>
      </p:sp>
      <p:sp>
        <p:nvSpPr>
          <p:cNvPr id="5" name="Sisällön paikkamerkki 4">
            <a:extLst>
              <a:ext uri="{FF2B5EF4-FFF2-40B4-BE49-F238E27FC236}">
                <a16:creationId xmlns:a16="http://schemas.microsoft.com/office/drawing/2014/main" id="{725399AB-1610-1D55-0BD0-FF2E1DA0E637}"/>
              </a:ext>
            </a:extLst>
          </p:cNvPr>
          <p:cNvSpPr>
            <a:spLocks noGrp="1"/>
          </p:cNvSpPr>
          <p:nvPr>
            <p:ph idx="1"/>
          </p:nvPr>
        </p:nvSpPr>
        <p:spPr/>
        <p:txBody>
          <a:bodyPr>
            <a:normAutofit fontScale="85000" lnSpcReduction="20000"/>
          </a:bodyPr>
          <a:lstStyle/>
          <a:p>
            <a:r>
              <a:rPr lang="fi-FI" b="0" i="0" dirty="0">
                <a:solidFill>
                  <a:srgbClr val="333333"/>
                </a:solidFill>
                <a:effectLst/>
                <a:latin typeface="+mn-lt"/>
              </a:rPr>
              <a:t>Yhtiön pääasiallinen tavoite on ehkäistä ja parantaa mielenterveysongelmia</a:t>
            </a:r>
          </a:p>
          <a:p>
            <a:r>
              <a:rPr lang="fi-FI" b="0" i="0" dirty="0">
                <a:solidFill>
                  <a:srgbClr val="333333"/>
                </a:solidFill>
                <a:effectLst/>
                <a:latin typeface="+mn-lt"/>
              </a:rPr>
              <a:t>Pyrkii parantamaan mielenterveyspalveluiden saatavuutta kehittämällä uusia web-pohjaisia palveluita</a:t>
            </a:r>
          </a:p>
          <a:p>
            <a:r>
              <a:rPr lang="fi-FI" b="0" i="0" dirty="0">
                <a:solidFill>
                  <a:srgbClr val="333333"/>
                </a:solidFill>
                <a:effectLst/>
                <a:latin typeface="+mn-lt"/>
              </a:rPr>
              <a:t>Suurin osa voitoista käytetään </a:t>
            </a:r>
            <a:r>
              <a:rPr lang="fi-FI" dirty="0">
                <a:solidFill>
                  <a:srgbClr val="333333"/>
                </a:solidFill>
                <a:latin typeface="+mn-lt"/>
              </a:rPr>
              <a:t>uusien mielenterveyspalveluiden kehittämiseen ja/tai mielenterveystyön tukemiseen</a:t>
            </a:r>
          </a:p>
          <a:p>
            <a:r>
              <a:rPr lang="fi-FI" dirty="0">
                <a:solidFill>
                  <a:srgbClr val="333333"/>
                </a:solidFill>
                <a:latin typeface="+mn-lt"/>
              </a:rPr>
              <a:t>Käyttäjät ovat yksityishenkilöitä, palvelun tarjoajat maksavat palvelun käytöstä</a:t>
            </a:r>
          </a:p>
          <a:p>
            <a:r>
              <a:rPr lang="fi-FI" dirty="0">
                <a:solidFill>
                  <a:srgbClr val="333333"/>
                </a:solidFill>
                <a:latin typeface="+mn-lt"/>
              </a:rPr>
              <a:t>Lue lisää: </a:t>
            </a:r>
            <a:r>
              <a:rPr lang="fi-FI" dirty="0" err="1">
                <a:solidFill>
                  <a:srgbClr val="333333"/>
                </a:solidFill>
                <a:latin typeface="+mn-lt"/>
                <a:hlinkClick r:id="rId3"/>
              </a:rPr>
              <a:t>www.minduu.fi</a:t>
            </a:r>
            <a:endParaRPr lang="fi-FI" dirty="0">
              <a:solidFill>
                <a:srgbClr val="333333"/>
              </a:solidFill>
              <a:latin typeface="+mn-lt"/>
            </a:endParaRPr>
          </a:p>
        </p:txBody>
      </p:sp>
      <p:pic>
        <p:nvPicPr>
          <p:cNvPr id="8" name="Kuvan paikkamerkki 6" descr="Kuva, joka sisältää kohteen puu, ulko, henkilö, poseeraaminen&#10;&#10;Kuvaus luotu automaattisesti">
            <a:extLst>
              <a:ext uri="{FF2B5EF4-FFF2-40B4-BE49-F238E27FC236}">
                <a16:creationId xmlns:a16="http://schemas.microsoft.com/office/drawing/2014/main" id="{E6FCBDA3-D69D-BFDB-DAA2-3B41BA9EDC8A}"/>
              </a:ext>
            </a:extLst>
          </p:cNvPr>
          <p:cNvPicPr>
            <a:picLocks noGrp="1" noChangeAspect="1"/>
          </p:cNvPicPr>
          <p:nvPr>
            <p:ph type="pic" sz="quarter" idx="13"/>
          </p:nvPr>
        </p:nvPicPr>
        <p:blipFill>
          <a:blip r:embed="rId4">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626580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7F8488D0-721F-AE22-7485-8B4EE6669422}"/>
              </a:ext>
            </a:extLst>
          </p:cNvPr>
          <p:cNvSpPr>
            <a:spLocks noGrp="1"/>
          </p:cNvSpPr>
          <p:nvPr>
            <p:ph type="title"/>
          </p:nvPr>
        </p:nvSpPr>
        <p:spPr/>
        <p:txBody>
          <a:bodyPr>
            <a:normAutofit/>
          </a:bodyPr>
          <a:lstStyle/>
          <a:p>
            <a:r>
              <a:rPr lang="fi-FI" sz="3600" dirty="0">
                <a:latin typeface="+mj-lt"/>
                <a:ea typeface="Noto Sans"/>
                <a:cs typeface="Noto Sans"/>
              </a:rPr>
              <a:t>Raudanmaan kyläosuuskunta</a:t>
            </a:r>
            <a:endParaRPr lang="fi-FI" dirty="0"/>
          </a:p>
        </p:txBody>
      </p:sp>
      <p:sp>
        <p:nvSpPr>
          <p:cNvPr id="5" name="Sisällön paikkamerkki 4">
            <a:extLst>
              <a:ext uri="{FF2B5EF4-FFF2-40B4-BE49-F238E27FC236}">
                <a16:creationId xmlns:a16="http://schemas.microsoft.com/office/drawing/2014/main" id="{725399AB-1610-1D55-0BD0-FF2E1DA0E637}"/>
              </a:ext>
            </a:extLst>
          </p:cNvPr>
          <p:cNvSpPr>
            <a:spLocks noGrp="1"/>
          </p:cNvSpPr>
          <p:nvPr>
            <p:ph idx="1"/>
          </p:nvPr>
        </p:nvSpPr>
        <p:spPr/>
        <p:txBody>
          <a:bodyPr vert="horz" lIns="91440" tIns="45720" rIns="91440" bIns="45720" rtlCol="0" anchor="t">
            <a:noAutofit/>
          </a:bodyPr>
          <a:lstStyle/>
          <a:p>
            <a:pPr>
              <a:lnSpc>
                <a:spcPct val="120000"/>
              </a:lnSpc>
            </a:pPr>
            <a:r>
              <a:rPr lang="fi-FI" sz="1800" dirty="0">
                <a:solidFill>
                  <a:srgbClr val="0B1C46"/>
                </a:solidFill>
                <a:latin typeface="Noto Sans"/>
                <a:ea typeface="Noto Sans"/>
                <a:cs typeface="Noto Sans"/>
              </a:rPr>
              <a:t>Raudanmaan kyläosuuskunta </a:t>
            </a:r>
            <a:r>
              <a:rPr lang="fi-FI" sz="1800" b="0" i="0" dirty="0">
                <a:solidFill>
                  <a:srgbClr val="0B1C46"/>
                </a:solidFill>
                <a:effectLst/>
                <a:latin typeface="Noto Sans"/>
                <a:ea typeface="Noto Sans"/>
                <a:cs typeface="Noto Sans"/>
              </a:rPr>
              <a:t>on </a:t>
            </a:r>
            <a:r>
              <a:rPr lang="fi-FI" sz="1800" dirty="0">
                <a:solidFill>
                  <a:srgbClr val="0B1C46"/>
                </a:solidFill>
                <a:latin typeface="Noto Sans"/>
                <a:ea typeface="Noto Sans"/>
                <a:cs typeface="Noto Sans"/>
              </a:rPr>
              <a:t>perustettu joulukuussa 2020. </a:t>
            </a:r>
            <a:endParaRPr lang="fi-FI" sz="1800" dirty="0">
              <a:solidFill>
                <a:srgbClr val="000000"/>
              </a:solidFill>
              <a:latin typeface="Noto Sans"/>
              <a:ea typeface="Noto Sans"/>
              <a:cs typeface="Noto Sans"/>
            </a:endParaRPr>
          </a:p>
          <a:p>
            <a:pPr>
              <a:lnSpc>
                <a:spcPct val="120000"/>
              </a:lnSpc>
            </a:pPr>
            <a:r>
              <a:rPr lang="fi-FI" sz="1800" dirty="0">
                <a:solidFill>
                  <a:srgbClr val="0B1C46"/>
                </a:solidFill>
                <a:latin typeface="Noto Sans"/>
                <a:ea typeface="Noto Sans"/>
                <a:cs typeface="Noto Sans"/>
              </a:rPr>
              <a:t>Osuuskunta omistaa kylätalon, josta löytyy kuntosali, liikuntasali, kokous- ja kokoontumistila, palveluyrittäjän vuokrattava työtila, sekä kahvila. Kylätalon piha-alueella on eläinpiha. Osuuskunta tuottaa palveluita, joita </a:t>
            </a:r>
            <a:r>
              <a:rPr lang="fi-FI" sz="1800">
                <a:solidFill>
                  <a:srgbClr val="0B1C46"/>
                </a:solidFill>
                <a:latin typeface="Noto Sans"/>
                <a:ea typeface="Noto Sans"/>
                <a:cs typeface="Noto Sans"/>
              </a:rPr>
              <a:t>harvaan asutulla seudulla ei muuten välttämättä olisi.</a:t>
            </a:r>
            <a:endParaRPr lang="fi-FI" sz="1800" dirty="0">
              <a:solidFill>
                <a:srgbClr val="000000"/>
              </a:solidFill>
              <a:latin typeface="Noto Sans"/>
              <a:ea typeface="Noto Sans"/>
              <a:cs typeface="Noto Sans"/>
            </a:endParaRPr>
          </a:p>
          <a:p>
            <a:pPr>
              <a:lnSpc>
                <a:spcPct val="120000"/>
              </a:lnSpc>
            </a:pPr>
            <a:r>
              <a:rPr lang="fi-FI" sz="1800">
                <a:solidFill>
                  <a:srgbClr val="0B1C46"/>
                </a:solidFill>
                <a:latin typeface="Noto Sans"/>
                <a:ea typeface="Noto Sans"/>
                <a:cs typeface="Noto Sans"/>
              </a:rPr>
              <a:t>Toiminta pohjautuu pitkälti vapaaehtoistyöhön.</a:t>
            </a:r>
            <a:endParaRPr lang="fi-FI" sz="1800" dirty="0">
              <a:solidFill>
                <a:srgbClr val="0B1C46"/>
              </a:solidFill>
              <a:latin typeface="Noto Sans"/>
              <a:ea typeface="Noto Sans"/>
              <a:cs typeface="Noto Sans"/>
            </a:endParaRPr>
          </a:p>
          <a:p>
            <a:r>
              <a:rPr lang="fi-FI" sz="1800" dirty="0">
                <a:solidFill>
                  <a:srgbClr val="0B1C46"/>
                </a:solidFill>
                <a:latin typeface="Noto Sans"/>
                <a:ea typeface="Noto Sans"/>
                <a:cs typeface="Noto Sans"/>
              </a:rPr>
              <a:t>Lue lisää: </a:t>
            </a:r>
            <a:r>
              <a:rPr lang="fi-FI" sz="1800" dirty="0">
                <a:solidFill>
                  <a:srgbClr val="0B1C46"/>
                </a:solidFill>
                <a:latin typeface="Noto Sans"/>
                <a:ea typeface="Noto Sans"/>
                <a:cs typeface="Noto Sans"/>
                <a:hlinkClick r:id="rId3"/>
              </a:rPr>
              <a:t>https://www.raudanmaa.com/</a:t>
            </a:r>
          </a:p>
          <a:p>
            <a:pPr>
              <a:lnSpc>
                <a:spcPct val="120000"/>
              </a:lnSpc>
            </a:pPr>
            <a:endParaRPr lang="fi-FI" sz="1800">
              <a:latin typeface="Noto Sans"/>
              <a:ea typeface="Noto Sans"/>
              <a:cs typeface="Noto Sans"/>
              <a:hlinkClick r:id="" action="ppaction://noaction"/>
            </a:endParaRPr>
          </a:p>
        </p:txBody>
      </p:sp>
      <p:pic>
        <p:nvPicPr>
          <p:cNvPr id="6" name="Kuvan paikkamerkki 5">
            <a:extLst>
              <a:ext uri="{FF2B5EF4-FFF2-40B4-BE49-F238E27FC236}">
                <a16:creationId xmlns:a16="http://schemas.microsoft.com/office/drawing/2014/main" id="{863A3298-47DA-1139-F7DF-C0999E2F1082}"/>
              </a:ext>
            </a:extLst>
          </p:cNvPr>
          <p:cNvPicPr>
            <a:picLocks noGrp="1" noChangeAspect="1"/>
          </p:cNvPicPr>
          <p:nvPr>
            <p:ph type="pic" sz="quarter" idx="13"/>
          </p:nvPr>
        </p:nvPicPr>
        <p:blipFill>
          <a:blip r:embed="rId4">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4430680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661D0-CBF3-7EFD-9A92-E22849DDBDA7}"/>
            </a:ext>
          </a:extLst>
        </p:cNvPr>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656E0960-434E-DB58-8AD2-CC85584111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D2DE5-D84C-BE4C-ADEE-42D079BC136F}" type="slidenum">
              <a:rPr kumimoji="0" lang="fi-FI" sz="1200" b="0" i="0" u="none" strike="noStrike" kern="1200" cap="none" spc="0" normalizeH="0" baseline="0" noProof="0" smtClean="0">
                <a:ln>
                  <a:noFill/>
                </a:ln>
                <a:solidFill>
                  <a:srgbClr val="0B1C46"/>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fi-FI" sz="1200" b="0" i="0" u="none" strike="noStrike" kern="1200" cap="none" spc="0" normalizeH="0" baseline="0" noProof="0">
              <a:ln>
                <a:noFill/>
              </a:ln>
              <a:solidFill>
                <a:srgbClr val="0B1C46"/>
              </a:solidFill>
              <a:effectLst/>
              <a:uLnTx/>
              <a:uFillTx/>
              <a:latin typeface="Calibri" panose="020F0502020204030204" pitchFamily="34" charset="0"/>
              <a:ea typeface="+mn-ea"/>
              <a:cs typeface="+mn-cs"/>
            </a:endParaRPr>
          </a:p>
        </p:txBody>
      </p:sp>
      <p:sp>
        <p:nvSpPr>
          <p:cNvPr id="4" name="Otsikko 3">
            <a:extLst>
              <a:ext uri="{FF2B5EF4-FFF2-40B4-BE49-F238E27FC236}">
                <a16:creationId xmlns:a16="http://schemas.microsoft.com/office/drawing/2014/main" id="{1E84CD86-3F01-9E47-4D1B-635405BBDD55}"/>
              </a:ext>
            </a:extLst>
          </p:cNvPr>
          <p:cNvSpPr>
            <a:spLocks noGrp="1"/>
          </p:cNvSpPr>
          <p:nvPr>
            <p:ph type="title"/>
          </p:nvPr>
        </p:nvSpPr>
        <p:spPr/>
        <p:txBody>
          <a:bodyPr/>
          <a:lstStyle/>
          <a:p>
            <a:r>
              <a:rPr lang="fi-FI">
                <a:latin typeface="Noto Sans"/>
                <a:ea typeface="Noto Sans"/>
                <a:cs typeface="Noto Sans"/>
              </a:rPr>
              <a:t>Hoiva Sofia Oy</a:t>
            </a:r>
            <a:endParaRPr lang="fi-FI"/>
          </a:p>
        </p:txBody>
      </p:sp>
      <p:sp>
        <p:nvSpPr>
          <p:cNvPr id="5" name="Sisällön paikkamerkki 4">
            <a:extLst>
              <a:ext uri="{FF2B5EF4-FFF2-40B4-BE49-F238E27FC236}">
                <a16:creationId xmlns:a16="http://schemas.microsoft.com/office/drawing/2014/main" id="{C9E168FE-C0FD-D9AE-56A0-1308ABA641AB}"/>
              </a:ext>
            </a:extLst>
          </p:cNvPr>
          <p:cNvSpPr>
            <a:spLocks noGrp="1"/>
          </p:cNvSpPr>
          <p:nvPr>
            <p:ph idx="1"/>
          </p:nvPr>
        </p:nvSpPr>
        <p:spPr/>
        <p:txBody>
          <a:bodyPr vert="horz" lIns="91440" tIns="45720" rIns="91440" bIns="45720" rtlCol="0" anchor="t">
            <a:normAutofit lnSpcReduction="10000"/>
          </a:bodyPr>
          <a:lstStyle/>
          <a:p>
            <a:r>
              <a:rPr lang="fi-FI" sz="2000" dirty="0">
                <a:latin typeface="Noto Sans"/>
                <a:ea typeface="Noto Sans"/>
                <a:cs typeface="Noto Sans"/>
              </a:rPr>
              <a:t>Vanhustyöyhdistys Sofia ry omistaa Hoiva Sofia Oy:n, joka pyörittää Palvelukoti Sofiaa</a:t>
            </a:r>
            <a:endParaRPr lang="fi-FI" dirty="0"/>
          </a:p>
          <a:p>
            <a:r>
              <a:rPr lang="fi-FI" sz="2000" dirty="0">
                <a:latin typeface="Noto Sans"/>
                <a:ea typeface="Noto Sans"/>
                <a:cs typeface="Noto Sans"/>
              </a:rPr>
              <a:t> Yhdistyksen kautta tarjotaan palvelukodin asukkaille harrastusmahdollisuuksia. Yhdistys myös ylläpitää talon puutarhaa.</a:t>
            </a:r>
          </a:p>
          <a:p>
            <a:r>
              <a:rPr lang="fi-FI" sz="2000" dirty="0">
                <a:latin typeface="Noto Sans"/>
                <a:ea typeface="Noto Sans"/>
                <a:cs typeface="Noto Sans"/>
              </a:rPr>
              <a:t>Laajasalossa toimivan palvelukodin</a:t>
            </a:r>
            <a:r>
              <a:rPr lang="fi-FI" sz="2000" dirty="0">
                <a:solidFill>
                  <a:srgbClr val="000000"/>
                </a:solidFill>
                <a:latin typeface="Noto Sans"/>
                <a:ea typeface="Noto Sans"/>
                <a:cs typeface="Noto Sans"/>
              </a:rPr>
              <a:t> toiminnan lähtökohtina ovat osallisuus, kiireettömyys ja ihmisen kohtaaminen.</a:t>
            </a:r>
            <a:endParaRPr lang="fi-FI" dirty="0">
              <a:solidFill>
                <a:srgbClr val="000000"/>
              </a:solidFill>
            </a:endParaRPr>
          </a:p>
          <a:p>
            <a:r>
              <a:rPr lang="fi-FI" sz="2000" dirty="0">
                <a:latin typeface="Noto Sans"/>
                <a:ea typeface="Noto Sans"/>
                <a:cs typeface="Noto Sans"/>
              </a:rPr>
              <a:t>Lue lisää: </a:t>
            </a:r>
            <a:r>
              <a:rPr lang="fi-FI" sz="2000" dirty="0">
                <a:latin typeface="Noto Sans"/>
                <a:ea typeface="Noto Sans"/>
                <a:cs typeface="Noto Sans"/>
                <a:hlinkClick r:id="rId3"/>
              </a:rPr>
              <a:t>www.palvelukotisofia.fi/</a:t>
            </a:r>
          </a:p>
          <a:p>
            <a:endParaRPr lang="fi-FI" sz="2000">
              <a:hlinkClick r:id="rId3"/>
            </a:endParaRPr>
          </a:p>
        </p:txBody>
      </p:sp>
      <p:pic>
        <p:nvPicPr>
          <p:cNvPr id="7" name="Kuvan paikkamerkki 6">
            <a:extLst>
              <a:ext uri="{FF2B5EF4-FFF2-40B4-BE49-F238E27FC236}">
                <a16:creationId xmlns:a16="http://schemas.microsoft.com/office/drawing/2014/main" id="{C4DA153B-12BF-AAE4-741C-7E3178691B12}"/>
              </a:ext>
            </a:extLst>
          </p:cNvPr>
          <p:cNvPicPr>
            <a:picLocks noGrp="1" noChangeAspect="1"/>
          </p:cNvPicPr>
          <p:nvPr>
            <p:ph type="pic" sz="quarter" idx="13"/>
          </p:nvPr>
        </p:nvPicPr>
        <p:blipFill>
          <a:blip r:embed="rId4">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15994337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1A8D280E-F15D-42A3-9A4D-57D6D76B767E}"/>
              </a:ext>
            </a:extLst>
          </p:cNvPr>
          <p:cNvSpPr>
            <a:spLocks noGrp="1"/>
          </p:cNvSpPr>
          <p:nvPr>
            <p:ph type="ctrTitle"/>
          </p:nvPr>
        </p:nvSpPr>
        <p:spPr/>
        <p:txBody>
          <a:bodyPr>
            <a:noAutofit/>
          </a:bodyPr>
          <a:lstStyle/>
          <a:p>
            <a:br>
              <a:rPr lang="fi-FI" sz="6000" dirty="0">
                <a:solidFill>
                  <a:schemeClr val="bg1"/>
                </a:solidFill>
              </a:rPr>
            </a:br>
            <a:r>
              <a:rPr lang="fi-FI" sz="6000" dirty="0">
                <a:solidFill>
                  <a:schemeClr val="bg1"/>
                </a:solidFill>
              </a:rPr>
              <a:t>Kiitos!</a:t>
            </a:r>
            <a:br>
              <a:rPr lang="fi-FI" sz="6000" dirty="0">
                <a:solidFill>
                  <a:schemeClr val="bg1"/>
                </a:solidFill>
              </a:rPr>
            </a:br>
            <a:endParaRPr lang="fi-FI" sz="6000" dirty="0">
              <a:solidFill>
                <a:schemeClr val="bg1"/>
              </a:solidFill>
            </a:endParaRPr>
          </a:p>
        </p:txBody>
      </p:sp>
      <p:sp>
        <p:nvSpPr>
          <p:cNvPr id="5" name="Sisällön paikkamerkki 4">
            <a:extLst>
              <a:ext uri="{FF2B5EF4-FFF2-40B4-BE49-F238E27FC236}">
                <a16:creationId xmlns:a16="http://schemas.microsoft.com/office/drawing/2014/main" id="{1BF1D4A2-1992-452A-A1F9-914F4F7CA3CD}"/>
              </a:ext>
            </a:extLst>
          </p:cNvPr>
          <p:cNvSpPr>
            <a:spLocks noGrp="1"/>
          </p:cNvSpPr>
          <p:nvPr>
            <p:ph type="subTitle" idx="4294967295"/>
          </p:nvPr>
        </p:nvSpPr>
        <p:spPr>
          <a:xfrm>
            <a:off x="2171700" y="3733800"/>
            <a:ext cx="8143875" cy="1176338"/>
          </a:xfrm>
        </p:spPr>
        <p:txBody>
          <a:bodyPr vert="horz" lIns="91440" tIns="45720" rIns="91440" bIns="45720" rtlCol="0" anchor="t">
            <a:noAutofit/>
          </a:bodyPr>
          <a:lstStyle/>
          <a:p>
            <a:pPr marL="0" indent="0" algn="ctr">
              <a:buNone/>
            </a:pPr>
            <a:r>
              <a:rPr lang="fi-FI" sz="4000" dirty="0">
                <a:solidFill>
                  <a:schemeClr val="bg1"/>
                </a:solidFill>
                <a:hlinkClick r:id="rId3">
                  <a:extLst>
                    <a:ext uri="{A12FA001-AC4F-418D-AE19-62706E023703}">
                      <ahyp:hlinkClr xmlns:ahyp="http://schemas.microsoft.com/office/drawing/2018/hyperlinkcolor" val="tx"/>
                    </a:ext>
                  </a:extLst>
                </a:hlinkClick>
              </a:rPr>
              <a:t>www.yyo.fi</a:t>
            </a:r>
            <a:endParaRPr lang="fi-FI" sz="4000" dirty="0">
              <a:solidFill>
                <a:schemeClr val="bg1"/>
              </a:solidFill>
            </a:endParaRPr>
          </a:p>
          <a:p>
            <a:pPr marL="0" indent="0" algn="ctr">
              <a:buNone/>
            </a:pPr>
            <a:r>
              <a:rPr lang="fi-FI" dirty="0">
                <a:solidFill>
                  <a:schemeClr val="bg1"/>
                </a:solidFill>
                <a:hlinkClick r:id="rId4">
                  <a:extLst>
                    <a:ext uri="{A12FA001-AC4F-418D-AE19-62706E023703}">
                      <ahyp:hlinkClr xmlns:ahyp="http://schemas.microsoft.com/office/drawing/2018/hyperlinkcolor" val="tx"/>
                    </a:ext>
                  </a:extLst>
                </a:hlinkClick>
              </a:rPr>
              <a:t>ia.poikulainen@arvoliitto.fi</a:t>
            </a:r>
            <a:r>
              <a:rPr lang="fi-FI" dirty="0">
                <a:solidFill>
                  <a:schemeClr val="bg1"/>
                </a:solidFill>
              </a:rPr>
              <a:t>, 0503360916</a:t>
            </a:r>
          </a:p>
        </p:txBody>
      </p:sp>
    </p:spTree>
    <p:extLst>
      <p:ext uri="{BB962C8B-B14F-4D97-AF65-F5344CB8AC3E}">
        <p14:creationId xmlns:p14="http://schemas.microsoft.com/office/powerpoint/2010/main" val="595962489"/>
      </p:ext>
    </p:extLst>
  </p:cSld>
  <p:clrMapOvr>
    <a:masterClrMapping/>
  </p:clrMapOvr>
</p:sld>
</file>

<file path=ppt/theme/theme1.xml><?xml version="1.0" encoding="utf-8"?>
<a:theme xmlns:a="http://schemas.openxmlformats.org/drawingml/2006/main" name="Teema1">
  <a:themeElements>
    <a:clrScheme name="Vaalea pohja">
      <a:dk1>
        <a:srgbClr val="000000"/>
      </a:dk1>
      <a:lt1>
        <a:srgbClr val="FFFFFF"/>
      </a:lt1>
      <a:dk2>
        <a:srgbClr val="0B1C46"/>
      </a:dk2>
      <a:lt2>
        <a:srgbClr val="E7E6E6"/>
      </a:lt2>
      <a:accent1>
        <a:srgbClr val="C3003D"/>
      </a:accent1>
      <a:accent2>
        <a:srgbClr val="84C4EB"/>
      </a:accent2>
      <a:accent3>
        <a:srgbClr val="DCD2C8"/>
      </a:accent3>
      <a:accent4>
        <a:srgbClr val="F9D9E5"/>
      </a:accent4>
      <a:accent5>
        <a:srgbClr val="F4F2F1"/>
      </a:accent5>
      <a:accent6>
        <a:srgbClr val="6D90E9"/>
      </a:accent6>
      <a:hlink>
        <a:srgbClr val="C3003D"/>
      </a:hlink>
      <a:folHlink>
        <a:srgbClr val="92002D"/>
      </a:folHlink>
    </a:clrScheme>
    <a:fontScheme name="NOTO">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ema1" id="{AA5EC3D7-164E-48A5-83B2-FE983430E0DA}" vid="{C50199B1-B3E1-468F-98F6-8FBFA82B580B}"/>
    </a:ext>
  </a:extLst>
</a:theme>
</file>

<file path=ppt/theme/theme2.xml><?xml version="1.0" encoding="utf-8"?>
<a:theme xmlns:a="http://schemas.openxmlformats.org/drawingml/2006/main" name="1_Teema1">
  <a:themeElements>
    <a:clrScheme name="YYO edited">
      <a:dk1>
        <a:srgbClr val="000000"/>
      </a:dk1>
      <a:lt1>
        <a:srgbClr val="FFFFFF"/>
      </a:lt1>
      <a:dk2>
        <a:srgbClr val="0B1C46"/>
      </a:dk2>
      <a:lt2>
        <a:srgbClr val="E7E6E6"/>
      </a:lt2>
      <a:accent1>
        <a:srgbClr val="C3003D"/>
      </a:accent1>
      <a:accent2>
        <a:srgbClr val="84C4EB"/>
      </a:accent2>
      <a:accent3>
        <a:srgbClr val="DCD2C8"/>
      </a:accent3>
      <a:accent4>
        <a:srgbClr val="F9D9E5"/>
      </a:accent4>
      <a:accent5>
        <a:srgbClr val="F4F2F1"/>
      </a:accent5>
      <a:accent6>
        <a:srgbClr val="6D90E9"/>
      </a:accent6>
      <a:hlink>
        <a:srgbClr val="84C4EB"/>
      </a:hlink>
      <a:folHlink>
        <a:srgbClr val="359EDE"/>
      </a:folHlink>
    </a:clrScheme>
    <a:fontScheme name="NOTO">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ema1" id="{AA5EC3D7-164E-48A5-83B2-FE983430E0DA}" vid="{C50199B1-B3E1-468F-98F6-8FBFA82B580B}"/>
    </a:ext>
  </a:extLst>
</a:theme>
</file>

<file path=ppt/theme/theme3.xml><?xml version="1.0" encoding="utf-8"?>
<a:theme xmlns:a="http://schemas.openxmlformats.org/drawingml/2006/main" name="Vaalea">
  <a:themeElements>
    <a:clrScheme name="Vaalea Pohja Final">
      <a:dk1>
        <a:srgbClr val="000000"/>
      </a:dk1>
      <a:lt1>
        <a:srgbClr val="FFFFFF"/>
      </a:lt1>
      <a:dk2>
        <a:srgbClr val="0B1C46"/>
      </a:dk2>
      <a:lt2>
        <a:srgbClr val="FFFFFF"/>
      </a:lt2>
      <a:accent1>
        <a:srgbClr val="5565AF"/>
      </a:accent1>
      <a:accent2>
        <a:srgbClr val="84C4EB"/>
      </a:accent2>
      <a:accent3>
        <a:srgbClr val="DCD2C8"/>
      </a:accent3>
      <a:accent4>
        <a:srgbClr val="FFB2BF"/>
      </a:accent4>
      <a:accent5>
        <a:srgbClr val="2E3D85"/>
      </a:accent5>
      <a:accent6>
        <a:srgbClr val="C38449"/>
      </a:accent6>
      <a:hlink>
        <a:srgbClr val="C3003D"/>
      </a:hlink>
      <a:folHlink>
        <a:srgbClr val="92002D"/>
      </a:folHlink>
    </a:clrScheme>
    <a:fontScheme name="NOTO">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YO_Powerpoint-pohjat" id="{305F3758-42B3-6744-BA5E-A6823F7866AA}" vid="{AD6A7328-BC0B-1C42-9CAD-3BF87FD23186}"/>
    </a:ext>
  </a:extLst>
</a:theme>
</file>

<file path=ppt/theme/theme4.xml><?xml version="1.0" encoding="utf-8"?>
<a:theme xmlns:a="http://schemas.openxmlformats.org/drawingml/2006/main" name="1_Vaalea">
  <a:themeElements>
    <a:clrScheme name="Vaalea Pohja Final">
      <a:dk1>
        <a:srgbClr val="000000"/>
      </a:dk1>
      <a:lt1>
        <a:srgbClr val="FFFFFF"/>
      </a:lt1>
      <a:dk2>
        <a:srgbClr val="0B1C46"/>
      </a:dk2>
      <a:lt2>
        <a:srgbClr val="FFFFFF"/>
      </a:lt2>
      <a:accent1>
        <a:srgbClr val="5565AF"/>
      </a:accent1>
      <a:accent2>
        <a:srgbClr val="84C4EB"/>
      </a:accent2>
      <a:accent3>
        <a:srgbClr val="DCD2C8"/>
      </a:accent3>
      <a:accent4>
        <a:srgbClr val="FFB2BF"/>
      </a:accent4>
      <a:accent5>
        <a:srgbClr val="2E3D85"/>
      </a:accent5>
      <a:accent6>
        <a:srgbClr val="C38449"/>
      </a:accent6>
      <a:hlink>
        <a:srgbClr val="C3003D"/>
      </a:hlink>
      <a:folHlink>
        <a:srgbClr val="92002D"/>
      </a:folHlink>
    </a:clrScheme>
    <a:fontScheme name="NOTO">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ema1" id="{AA5EC3D7-164E-48A5-83B2-FE983430E0DA}" vid="{C50199B1-B3E1-468F-98F6-8FBFA82B580B}"/>
    </a:ext>
  </a:extLst>
</a:theme>
</file>

<file path=ppt/theme/theme5.xml><?xml version="1.0" encoding="utf-8"?>
<a:theme xmlns:a="http://schemas.openxmlformats.org/drawingml/2006/main" name="Tumma">
  <a:themeElements>
    <a:clrScheme name="Tumma pohja Final">
      <a:dk1>
        <a:srgbClr val="000000"/>
      </a:dk1>
      <a:lt1>
        <a:srgbClr val="FFFFFF"/>
      </a:lt1>
      <a:dk2>
        <a:srgbClr val="0B1C46"/>
      </a:dk2>
      <a:lt2>
        <a:srgbClr val="FFFFFF"/>
      </a:lt2>
      <a:accent1>
        <a:srgbClr val="5565AF"/>
      </a:accent1>
      <a:accent2>
        <a:srgbClr val="84C4EB"/>
      </a:accent2>
      <a:accent3>
        <a:srgbClr val="DCD2C8"/>
      </a:accent3>
      <a:accent4>
        <a:srgbClr val="FFB2BF"/>
      </a:accent4>
      <a:accent5>
        <a:srgbClr val="2E3D85"/>
      </a:accent5>
      <a:accent6>
        <a:srgbClr val="C38449"/>
      </a:accent6>
      <a:hlink>
        <a:srgbClr val="84C4EB"/>
      </a:hlink>
      <a:folHlink>
        <a:srgbClr val="359EDE"/>
      </a:folHlink>
    </a:clrScheme>
    <a:fontScheme name="NOTO">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ema1" id="{AA5EC3D7-164E-48A5-83B2-FE983430E0DA}" vid="{C50199B1-B3E1-468F-98F6-8FBFA82B580B}"/>
    </a:ext>
  </a:extLst>
</a:theme>
</file>

<file path=ppt/theme/theme6.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calibri"/>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calibri"/>
        <a:font script="Hebr" typeface="calibri"/>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calibri"/>
        <a:font script="Uigh" typeface="Microsoft Uighur"/>
        <a:font script="Geor" typeface="Sylfaen"/>
        <a:font script="Armn" typeface="calibri"/>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35DA2EEBB758B54BBAB3678462906485" ma:contentTypeVersion="18" ma:contentTypeDescription="Luo uusi asiakirja." ma:contentTypeScope="" ma:versionID="7b186787d99551d65aa2fc7c298c3f2c">
  <xsd:schema xmlns:xsd="http://www.w3.org/2001/XMLSchema" xmlns:xs="http://www.w3.org/2001/XMLSchema" xmlns:p="http://schemas.microsoft.com/office/2006/metadata/properties" xmlns:ns2="5a76cbd9-1bd9-4468-ac4b-470417cdc9f1" xmlns:ns3="bdcc0b07-6d7a-4db4-a78a-890d1babe218" targetNamespace="http://schemas.microsoft.com/office/2006/metadata/properties" ma:root="true" ma:fieldsID="2f5b8d8126f81ff6c702007c477929ff" ns2:_="" ns3:_="">
    <xsd:import namespace="5a76cbd9-1bd9-4468-ac4b-470417cdc9f1"/>
    <xsd:import namespace="bdcc0b07-6d7a-4db4-a78a-890d1babe21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3:SharedWithUsers" minOccurs="0"/>
                <xsd:element ref="ns3:SharedWithDetail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76cbd9-1bd9-4468-ac4b-470417cdc9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Kuvien tunnisteet" ma:readOnly="false" ma:fieldId="{5cf76f15-5ced-4ddc-b409-7134ff3c332f}" ma:taxonomyMulti="true" ma:sspId="caba43b9-a84f-47ff-b7f7-7ac25db4207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cc0b07-6d7a-4db4-a78a-890d1babe21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912bf6f-bf4a-4351-90f7-5f45061e5a52}" ma:internalName="TaxCatchAll" ma:showField="CatchAllData" ma:web="bdcc0b07-6d7a-4db4-a78a-890d1babe218">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a76cbd9-1bd9-4468-ac4b-470417cdc9f1">
      <Terms xmlns="http://schemas.microsoft.com/office/infopath/2007/PartnerControls"/>
    </lcf76f155ced4ddcb4097134ff3c332f>
    <TaxCatchAll xmlns="bdcc0b07-6d7a-4db4-a78a-890d1babe21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4C8A87-43DD-466A-9EC7-79A322FE62E9}">
  <ds:schemaRefs>
    <ds:schemaRef ds:uri="5a76cbd9-1bd9-4468-ac4b-470417cdc9f1"/>
    <ds:schemaRef ds:uri="bdcc0b07-6d7a-4db4-a78a-890d1babe21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34DE058-68F2-4B4A-B441-2712192F39A1}">
  <ds:schemaRefs>
    <ds:schemaRef ds:uri="http://schemas.openxmlformats.org/package/2006/metadata/core-properties"/>
    <ds:schemaRef ds:uri="http://www.w3.org/XML/1998/namespace"/>
    <ds:schemaRef ds:uri="http://purl.org/dc/elements/1.1/"/>
    <ds:schemaRef ds:uri="http://purl.org/dc/terms/"/>
    <ds:schemaRef ds:uri="5a76cbd9-1bd9-4468-ac4b-470417cdc9f1"/>
    <ds:schemaRef ds:uri="http://schemas.microsoft.com/office/2006/documentManagement/types"/>
    <ds:schemaRef ds:uri="bdcc0b07-6d7a-4db4-a78a-890d1babe218"/>
    <ds:schemaRef ds:uri="http://purl.org/dc/dcmitype/"/>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7FF15B87-07B4-496B-B57D-38C77DC3EB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Teema1</Template>
  <TotalTime>4484</TotalTime>
  <Words>2421</Words>
  <Application>Microsoft Macintosh PowerPoint</Application>
  <PresentationFormat>Laajakuva</PresentationFormat>
  <Paragraphs>406</Paragraphs>
  <Slides>51</Slides>
  <Notes>51</Notes>
  <HiddenSlides>0</HiddenSlides>
  <MMClips>4</MMClips>
  <ScaleCrop>false</ScaleCrop>
  <HeadingPairs>
    <vt:vector size="6" baseType="variant">
      <vt:variant>
        <vt:lpstr>Käytetyt fontit</vt:lpstr>
      </vt:variant>
      <vt:variant>
        <vt:i4>7</vt:i4>
      </vt:variant>
      <vt:variant>
        <vt:lpstr>Teema</vt:lpstr>
      </vt:variant>
      <vt:variant>
        <vt:i4>5</vt:i4>
      </vt:variant>
      <vt:variant>
        <vt:lpstr>Dian otsikot</vt:lpstr>
      </vt:variant>
      <vt:variant>
        <vt:i4>51</vt:i4>
      </vt:variant>
    </vt:vector>
  </HeadingPairs>
  <TitlesOfParts>
    <vt:vector size="63" baseType="lpstr">
      <vt:lpstr>Calibri</vt:lpstr>
      <vt:lpstr>Helvetica</vt:lpstr>
      <vt:lpstr>Calibri</vt:lpstr>
      <vt:lpstr>Courier New</vt:lpstr>
      <vt:lpstr>Arial,Sans-Serif</vt:lpstr>
      <vt:lpstr>Arial</vt:lpstr>
      <vt:lpstr>Noto Sans</vt:lpstr>
      <vt:lpstr>Teema1</vt:lpstr>
      <vt:lpstr>1_Teema1</vt:lpstr>
      <vt:lpstr>Vaalea</vt:lpstr>
      <vt:lpstr>1_Vaalea</vt:lpstr>
      <vt:lpstr>Tumma</vt:lpstr>
      <vt:lpstr>Yhteiskunnallinen yrittäjyys: mitä, miksi ja miten? </vt:lpstr>
      <vt:lpstr>Yhteiskunnallisten yritysten osaamiskeskus – YYO</vt:lpstr>
      <vt:lpstr>Palvelumme</vt:lpstr>
      <vt:lpstr>Oppitunti 1: Mikä on yhteiskunnallinen yritys?</vt:lpstr>
      <vt:lpstr>Yrittäjän ominaisuudet</vt:lpstr>
      <vt:lpstr>PowerPoint-esitys</vt:lpstr>
      <vt:lpstr>Mikä on yhteiskunnallinen yritys?</vt:lpstr>
      <vt:lpstr>Liiketoiminnan ensisijainen päämäärä on tehdä yhteiskunnallista hyvää</vt:lpstr>
      <vt:lpstr>Käyttää suurimman osan voitostaan yhteiskunnallisen päämääränsä edistämiseen</vt:lpstr>
      <vt:lpstr>Korostaa toiminnassaan vastuullisuutta, avoimuutta ja läpinäkyvyyttä sekä hallintomallissaan osallisuutta ja demokratiaa</vt:lpstr>
      <vt:lpstr>UusiPolku ry ylläpitää kierrätysmyymälää. Suurin osa yhdistyksen työntekijöistä on pitkäaikaistyöttömiä, ja heidän työtehtävänsä liittyvät tuotteiden varastointiin, korjaukseen, sekä myyntiin. Yhdistys tekee vuosittain pientä voittoa. Tavoitteena sillä on laajentaa toimintaansa tulevaisuudessa myös tuotteiden uusiokäyttöön.  </vt:lpstr>
      <vt:lpstr>Pohjolan Puhdas Energia Oy  tuottaa uusiutuvaa energiaa ja kertoo verkkosivuillaan toimivansa vastuullisesti ja minimoivansa ympäristövaikutukset. Yritys tekee hyvää tulosta ja maksaa osinkoja omistajilleen. Päätavoitteena on liiketoiminnan kasvu ja kannattavuus.   </vt:lpstr>
      <vt:lpstr>ArkiHelp Oy  tarjoaa kotipalveluita ikääntyville ja yksinasuville. Yrityksen tavoitteena on vähentää yksinäisyyttä ja tukea kotona asumista. Voitosta yli puolet käytetään palvelun kehittämiseen ja uusien asiakkaiden palvelemiseen, eikä voiton maksimointi ole keskiössä.    </vt:lpstr>
      <vt:lpstr>DigiPolku ry  järjestää maksuttomia digikoulutuksia ikäihmisille ja maahanmuuttajille. Toimintaa rahoitetaan julkisilla avustuksilla, joita saadaan esimerkiksi kunnalta sekä sosiaali- ja terveysministeriöltä. Tavoitteena on ehkäistä syrjäytymistä ja parantaa digitaitoja. Yhdistyksellä on kaksi työntekijää.     </vt:lpstr>
      <vt:lpstr>Syrjäseutukylän asukkaat ovat perustaneet KyläKanttiini Osuuskunnan, jonka tavoitteena on turvata kylälle päivittäistavarakauppa ja postipalveluiden noutopiste. Osuuskunta pyörittää pientä myymälää ja kahvilaa, ja sen hinnat pidetään mahdollisimman kohtuullisina, jotta palvelut säilyvät kaikkien asukkaiden saavutettavissa. Mahdollinen ylijäämä käytetään myymälän toiminnan jatkamiseen ja palveluiden kehittämiseen kylällä, ei jäsenten voitonjakoon.      </vt:lpstr>
      <vt:lpstr>Yhteiskunnallisen yrittäjän ominaisuudet</vt:lpstr>
      <vt:lpstr>Oppitunti 2: Kestävä kehitys yritystoiminnan perustana</vt:lpstr>
      <vt:lpstr>Jokainen voi tehdä arjessa pieniä kestävän kehityksen tekoja </vt:lpstr>
      <vt:lpstr>PowerPoint-esitys</vt:lpstr>
      <vt:lpstr>PowerPoint-esitys</vt:lpstr>
      <vt:lpstr>RiverRecycle</vt:lpstr>
      <vt:lpstr>Auticon Oy</vt:lpstr>
      <vt:lpstr>Mifuko Oy</vt:lpstr>
      <vt:lpstr>PowerPoint-esitys</vt:lpstr>
      <vt:lpstr>Oppitunti 3: Yhteiskunnalliset innovaatiot</vt:lpstr>
      <vt:lpstr>PowerPoint-esitys</vt:lpstr>
      <vt:lpstr>Mitä ovat yhteiskunnalliset innovaatiot?</vt:lpstr>
      <vt:lpstr>Esimerkkejä yhteiskunnallisista innovaatioista</vt:lpstr>
      <vt:lpstr>Innovaatioiden riskit</vt:lpstr>
      <vt:lpstr>Yhteiskunnallisten innovaatioiden tavoitteena on usein ratkaista merkittäviä yhteiskunnallisia haasteita ja edistää ihmisten tai ympäristön hyvinvointia.</vt:lpstr>
      <vt:lpstr>Yhteiskunnallisia innovaatioita voivat kehittää vain asiantuntijat,  joilla on pitkä koulutus ja kokemus alalta.</vt:lpstr>
      <vt:lpstr>Yhteiskunnallinen innovaatio voi olla myös kaupallinen tuote, jota myydään markkinoilla.</vt:lpstr>
      <vt:lpstr>Kun yhteiskunnallinen innovaatio on kehitetty, se pysyy muuttumattomana.</vt:lpstr>
      <vt:lpstr>Kaikki yhteiskunnalliset innovaatiot parantavat automaattisesti yhteiskuntaa.</vt:lpstr>
      <vt:lpstr>Yhteiskunnallisten innovaatioiden vaikutus voi olla paikallinen, kansallinen tai jopa globaali riippuen siitä, miten ne leviävät ja skaalautuvat.</vt:lpstr>
      <vt:lpstr>Yhteiskunnallisia innovaatioita</vt:lpstr>
      <vt:lpstr>PowerPoint-esitys</vt:lpstr>
      <vt:lpstr>Oppitunti 4: Yhteiskunnallinen yritysidea</vt:lpstr>
      <vt:lpstr>PowerPoint-esitys</vt:lpstr>
      <vt:lpstr>Tunnista ongelma!</vt:lpstr>
      <vt:lpstr>Löydä juurisyy!</vt:lpstr>
      <vt:lpstr>Kehitä ratkaisu!</vt:lpstr>
      <vt:lpstr>Ideasta bisnestä!</vt:lpstr>
      <vt:lpstr>Lisämateriaali: Esimerkkejä yhteiskunnallisista yrityksistä</vt:lpstr>
      <vt:lpstr>Auticon Oy</vt:lpstr>
      <vt:lpstr>Venner Oy</vt:lpstr>
      <vt:lpstr>Lasten Päivän säätiö / Linnanmäki</vt:lpstr>
      <vt:lpstr>AtCare Oy/Minduu </vt:lpstr>
      <vt:lpstr>Raudanmaan kyläosuuskunta</vt:lpstr>
      <vt:lpstr>Hoiva Sofia Oy</vt:lpstr>
      <vt:lpstr> Kiitos!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Elisa Pesonen</dc:creator>
  <cp:lastModifiedBy>Maarit Laakso</cp:lastModifiedBy>
  <cp:revision>811</cp:revision>
  <dcterms:created xsi:type="dcterms:W3CDTF">2022-01-25T15:46:18Z</dcterms:created>
  <dcterms:modified xsi:type="dcterms:W3CDTF">2026-09-29T08:13:08Z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0x01010035DA2EEBB758B54BBAB3678462906485</vt:lpwstr>
  </property>
  <property fmtid="{D5CDD505-2E9C-101B-9397-08002B2CF9AE}" pid="3" name="MediaServiceImageTags">
    <vt:lpwstr/>
  </property>
</Properties>
</file>